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8" r:id="rId12"/>
    <p:sldId id="267" r:id="rId13"/>
    <p:sldId id="268" r:id="rId14"/>
    <p:sldId id="269" r:id="rId15"/>
    <p:sldId id="270" r:id="rId16"/>
    <p:sldId id="271" r:id="rId17"/>
    <p:sldId id="279" r:id="rId18"/>
    <p:sldId id="272" r:id="rId19"/>
    <p:sldId id="273" r:id="rId20"/>
    <p:sldId id="274" r:id="rId21"/>
    <p:sldId id="280" r:id="rId22"/>
    <p:sldId id="281" r:id="rId23"/>
    <p:sldId id="276" r:id="rId24"/>
    <p:sldId id="275" r:id="rId25"/>
    <p:sldId id="277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78"/>
  </p:normalViewPr>
  <p:slideViewPr>
    <p:cSldViewPr snapToGrid="0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05D608-7FED-451C-96CD-2C7BC9C784A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6CC2E86-2743-4C49-957E-739F7CA738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to NeuroGraph package</a:t>
          </a:r>
        </a:p>
      </dgm:t>
    </dgm:pt>
    <dgm:pt modelId="{08836B73-052C-4255-9720-5C8F6BF884E5}" type="parTrans" cxnId="{B0426390-4D97-4ACD-A8D8-0DCC8E0C1EA1}">
      <dgm:prSet/>
      <dgm:spPr/>
      <dgm:t>
        <a:bodyPr/>
        <a:lstStyle/>
        <a:p>
          <a:endParaRPr lang="en-US"/>
        </a:p>
      </dgm:t>
    </dgm:pt>
    <dgm:pt modelId="{33DF6B71-DB70-46F4-82CF-4B9CA8529055}" type="sibTrans" cxnId="{B0426390-4D97-4ACD-A8D8-0DCC8E0C1EA1}">
      <dgm:prSet/>
      <dgm:spPr/>
      <dgm:t>
        <a:bodyPr/>
        <a:lstStyle/>
        <a:p>
          <a:endParaRPr lang="en-US"/>
        </a:p>
      </dgm:t>
    </dgm:pt>
    <dgm:pt modelId="{8C7F26AF-F925-423A-83DC-2BC6DB989E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CWL Design Studio</a:t>
          </a:r>
        </a:p>
      </dgm:t>
    </dgm:pt>
    <dgm:pt modelId="{2E2C4DD7-FB87-4A7A-BABB-E418B58BA6DD}" type="parTrans" cxnId="{7E8DBCCB-956B-4E8F-B32F-85090FA16CA8}">
      <dgm:prSet/>
      <dgm:spPr/>
      <dgm:t>
        <a:bodyPr/>
        <a:lstStyle/>
        <a:p>
          <a:endParaRPr lang="en-US"/>
        </a:p>
      </dgm:t>
    </dgm:pt>
    <dgm:pt modelId="{1ACE5CBE-3FF7-4230-AEFD-36D4E51409E4}" type="sibTrans" cxnId="{7E8DBCCB-956B-4E8F-B32F-85090FA16CA8}">
      <dgm:prSet/>
      <dgm:spPr/>
      <dgm:t>
        <a:bodyPr/>
        <a:lstStyle/>
        <a:p>
          <a:endParaRPr lang="en-US"/>
        </a:p>
      </dgm:t>
    </dgm:pt>
    <dgm:pt modelId="{2B6D8E76-2659-4880-8B49-CE7801BA67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Training Pipeline</a:t>
          </a:r>
        </a:p>
      </dgm:t>
    </dgm:pt>
    <dgm:pt modelId="{80443578-8FCA-4DEB-BE8F-601F650032CD}" type="parTrans" cxnId="{6B3AE60C-10DE-4BAE-800B-01C890C2917B}">
      <dgm:prSet/>
      <dgm:spPr/>
      <dgm:t>
        <a:bodyPr/>
        <a:lstStyle/>
        <a:p>
          <a:endParaRPr lang="en-US"/>
        </a:p>
      </dgm:t>
    </dgm:pt>
    <dgm:pt modelId="{DD25A1F8-1253-4F7F-B72C-F15CE82A03C0}" type="sibTrans" cxnId="{6B3AE60C-10DE-4BAE-800B-01C890C2917B}">
      <dgm:prSet/>
      <dgm:spPr/>
      <dgm:t>
        <a:bodyPr/>
        <a:lstStyle/>
        <a:p>
          <a:endParaRPr lang="en-US"/>
        </a:p>
      </dgm:t>
    </dgm:pt>
    <dgm:pt modelId="{B685A856-5054-433C-8628-5C1CC7921C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CWL components</a:t>
          </a:r>
        </a:p>
      </dgm:t>
    </dgm:pt>
    <dgm:pt modelId="{1052E5B7-A923-43A6-8DF2-62196B567636}" type="parTrans" cxnId="{918DA74A-573E-4740-B643-AD23F0B04A00}">
      <dgm:prSet/>
      <dgm:spPr/>
      <dgm:t>
        <a:bodyPr/>
        <a:lstStyle/>
        <a:p>
          <a:endParaRPr lang="en-US"/>
        </a:p>
      </dgm:t>
    </dgm:pt>
    <dgm:pt modelId="{1B84AA4E-8D8D-488D-A0CA-AD4F79E1664C}" type="sibTrans" cxnId="{918DA74A-573E-4740-B643-AD23F0B04A00}">
      <dgm:prSet/>
      <dgm:spPr/>
      <dgm:t>
        <a:bodyPr/>
        <a:lstStyle/>
        <a:p>
          <a:endParaRPr lang="en-US"/>
        </a:p>
      </dgm:t>
    </dgm:pt>
    <dgm:pt modelId="{1B7250C7-1588-48D2-8317-465899D303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Testing Workflows</a:t>
          </a:r>
        </a:p>
      </dgm:t>
    </dgm:pt>
    <dgm:pt modelId="{27B07BBE-BAE4-4A49-BD83-7FE17E3202CB}" type="parTrans" cxnId="{E6335E88-40AA-407E-9165-B04CD4780A89}">
      <dgm:prSet/>
      <dgm:spPr/>
      <dgm:t>
        <a:bodyPr/>
        <a:lstStyle/>
        <a:p>
          <a:endParaRPr lang="en-US"/>
        </a:p>
      </dgm:t>
    </dgm:pt>
    <dgm:pt modelId="{34818152-0AC5-423C-B016-765DDF863FC8}" type="sibTrans" cxnId="{E6335E88-40AA-407E-9165-B04CD4780A89}">
      <dgm:prSet/>
      <dgm:spPr/>
      <dgm:t>
        <a:bodyPr/>
        <a:lstStyle/>
        <a:p>
          <a:endParaRPr lang="en-US"/>
        </a:p>
      </dgm:t>
    </dgm:pt>
    <dgm:pt modelId="{4C3E8E3B-CB8F-4507-818C-BF3D9DD33C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CWL Walkthrough</a:t>
          </a:r>
        </a:p>
      </dgm:t>
    </dgm:pt>
    <dgm:pt modelId="{111EFA99-CD84-4F57-AB7A-4D9D32ACCC39}" type="parTrans" cxnId="{EFBB8A03-478C-4827-A2C2-6ADCD72F2526}">
      <dgm:prSet/>
      <dgm:spPr/>
      <dgm:t>
        <a:bodyPr/>
        <a:lstStyle/>
        <a:p>
          <a:endParaRPr lang="en-US"/>
        </a:p>
      </dgm:t>
    </dgm:pt>
    <dgm:pt modelId="{225BC1E3-7FAD-4B03-9869-94C5C426F7B4}" type="sibTrans" cxnId="{EFBB8A03-478C-4827-A2C2-6ADCD72F2526}">
      <dgm:prSet/>
      <dgm:spPr/>
      <dgm:t>
        <a:bodyPr/>
        <a:lstStyle/>
        <a:p>
          <a:endParaRPr lang="en-US"/>
        </a:p>
      </dgm:t>
    </dgm:pt>
    <dgm:pt modelId="{676F2F0C-9A03-4AED-A2F9-392CC45E7AE4}" type="pres">
      <dgm:prSet presAssocID="{3005D608-7FED-451C-96CD-2C7BC9C784A1}" presName="root" presStyleCnt="0">
        <dgm:presLayoutVars>
          <dgm:dir/>
          <dgm:resizeHandles val="exact"/>
        </dgm:presLayoutVars>
      </dgm:prSet>
      <dgm:spPr/>
    </dgm:pt>
    <dgm:pt modelId="{C0AD779E-3F5D-431B-8DA9-C0BC55752CE5}" type="pres">
      <dgm:prSet presAssocID="{C6CC2E86-2743-4C49-957E-739F7CA738DB}" presName="compNode" presStyleCnt="0"/>
      <dgm:spPr/>
    </dgm:pt>
    <dgm:pt modelId="{DBFA1742-61F7-44A2-833A-640623F229AA}" type="pres">
      <dgm:prSet presAssocID="{C6CC2E86-2743-4C49-957E-739F7CA738D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A3642EB-74C0-4CC2-AD0B-754BB3E38E4B}" type="pres">
      <dgm:prSet presAssocID="{C6CC2E86-2743-4C49-957E-739F7CA738DB}" presName="spaceRect" presStyleCnt="0"/>
      <dgm:spPr/>
    </dgm:pt>
    <dgm:pt modelId="{39E23048-5BD1-4C6F-ADCF-7875D57DADA7}" type="pres">
      <dgm:prSet presAssocID="{C6CC2E86-2743-4C49-957E-739F7CA738DB}" presName="textRect" presStyleLbl="revTx" presStyleIdx="0" presStyleCnt="6">
        <dgm:presLayoutVars>
          <dgm:chMax val="1"/>
          <dgm:chPref val="1"/>
        </dgm:presLayoutVars>
      </dgm:prSet>
      <dgm:spPr/>
    </dgm:pt>
    <dgm:pt modelId="{E33EC83B-A944-446F-8E51-180255039197}" type="pres">
      <dgm:prSet presAssocID="{33DF6B71-DB70-46F4-82CF-4B9CA8529055}" presName="sibTrans" presStyleCnt="0"/>
      <dgm:spPr/>
    </dgm:pt>
    <dgm:pt modelId="{DCDE5111-2315-41E4-B63B-75BFC4FF377D}" type="pres">
      <dgm:prSet presAssocID="{8C7F26AF-F925-423A-83DC-2BC6DB989EFB}" presName="compNode" presStyleCnt="0"/>
      <dgm:spPr/>
    </dgm:pt>
    <dgm:pt modelId="{C1BE33CA-2359-43F1-994F-D104FFC75750}" type="pres">
      <dgm:prSet presAssocID="{8C7F26AF-F925-423A-83DC-2BC6DB989EF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4643C21D-CFE8-478C-BC08-9A03E8B9E3F3}" type="pres">
      <dgm:prSet presAssocID="{8C7F26AF-F925-423A-83DC-2BC6DB989EFB}" presName="spaceRect" presStyleCnt="0"/>
      <dgm:spPr/>
    </dgm:pt>
    <dgm:pt modelId="{C7C32CC9-DBC5-42CB-879E-9EFBE680A31A}" type="pres">
      <dgm:prSet presAssocID="{8C7F26AF-F925-423A-83DC-2BC6DB989EFB}" presName="textRect" presStyleLbl="revTx" presStyleIdx="1" presStyleCnt="6">
        <dgm:presLayoutVars>
          <dgm:chMax val="1"/>
          <dgm:chPref val="1"/>
        </dgm:presLayoutVars>
      </dgm:prSet>
      <dgm:spPr/>
    </dgm:pt>
    <dgm:pt modelId="{8E88D14D-3676-4B34-8A27-757536A65818}" type="pres">
      <dgm:prSet presAssocID="{1ACE5CBE-3FF7-4230-AEFD-36D4E51409E4}" presName="sibTrans" presStyleCnt="0"/>
      <dgm:spPr/>
    </dgm:pt>
    <dgm:pt modelId="{FB6D755E-EF5F-47FF-A905-5BAA53B4DBB3}" type="pres">
      <dgm:prSet presAssocID="{2B6D8E76-2659-4880-8B49-CE7801BA67E4}" presName="compNode" presStyleCnt="0"/>
      <dgm:spPr/>
    </dgm:pt>
    <dgm:pt modelId="{7AB47D52-C60A-4F5A-B2A2-023F898BDDB0}" type="pres">
      <dgm:prSet presAssocID="{2B6D8E76-2659-4880-8B49-CE7801BA67E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43F7B2F-1CCE-4FA3-BE41-ECF00B0CB29E}" type="pres">
      <dgm:prSet presAssocID="{2B6D8E76-2659-4880-8B49-CE7801BA67E4}" presName="spaceRect" presStyleCnt="0"/>
      <dgm:spPr/>
    </dgm:pt>
    <dgm:pt modelId="{081555DB-03C1-4FFA-B4EE-6B27D72101AC}" type="pres">
      <dgm:prSet presAssocID="{2B6D8E76-2659-4880-8B49-CE7801BA67E4}" presName="textRect" presStyleLbl="revTx" presStyleIdx="2" presStyleCnt="6">
        <dgm:presLayoutVars>
          <dgm:chMax val="1"/>
          <dgm:chPref val="1"/>
        </dgm:presLayoutVars>
      </dgm:prSet>
      <dgm:spPr/>
    </dgm:pt>
    <dgm:pt modelId="{EFBECC60-49AC-425D-BAD9-77106E21C7D5}" type="pres">
      <dgm:prSet presAssocID="{DD25A1F8-1253-4F7F-B72C-F15CE82A03C0}" presName="sibTrans" presStyleCnt="0"/>
      <dgm:spPr/>
    </dgm:pt>
    <dgm:pt modelId="{F497A61D-D252-460E-A495-411128965687}" type="pres">
      <dgm:prSet presAssocID="{B685A856-5054-433C-8628-5C1CC7921C7D}" presName="compNode" presStyleCnt="0"/>
      <dgm:spPr/>
    </dgm:pt>
    <dgm:pt modelId="{2A6CABD1-FD7D-4B94-97D0-B07025D52AFD}" type="pres">
      <dgm:prSet presAssocID="{B685A856-5054-433C-8628-5C1CC7921C7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C1AC4D-344B-4A2E-A37C-CF813569AFFE}" type="pres">
      <dgm:prSet presAssocID="{B685A856-5054-433C-8628-5C1CC7921C7D}" presName="spaceRect" presStyleCnt="0"/>
      <dgm:spPr/>
    </dgm:pt>
    <dgm:pt modelId="{C211B4A7-ABDB-4465-AD47-D1AF9D40C36C}" type="pres">
      <dgm:prSet presAssocID="{B685A856-5054-433C-8628-5C1CC7921C7D}" presName="textRect" presStyleLbl="revTx" presStyleIdx="3" presStyleCnt="6">
        <dgm:presLayoutVars>
          <dgm:chMax val="1"/>
          <dgm:chPref val="1"/>
        </dgm:presLayoutVars>
      </dgm:prSet>
      <dgm:spPr/>
    </dgm:pt>
    <dgm:pt modelId="{3B534C9B-89F2-4B43-9D39-6B610A6256EA}" type="pres">
      <dgm:prSet presAssocID="{1B84AA4E-8D8D-488D-A0CA-AD4F79E1664C}" presName="sibTrans" presStyleCnt="0"/>
      <dgm:spPr/>
    </dgm:pt>
    <dgm:pt modelId="{CA5C9E15-A833-490F-A8A3-06464FE34BD8}" type="pres">
      <dgm:prSet presAssocID="{1B7250C7-1588-48D2-8317-465899D3032A}" presName="compNode" presStyleCnt="0"/>
      <dgm:spPr/>
    </dgm:pt>
    <dgm:pt modelId="{72D494AB-A8EC-42B7-BC17-352C17FBC9A8}" type="pres">
      <dgm:prSet presAssocID="{1B7250C7-1588-48D2-8317-465899D3032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974FE5C-2F3B-488A-8EC2-BBCC7B5C555D}" type="pres">
      <dgm:prSet presAssocID="{1B7250C7-1588-48D2-8317-465899D3032A}" presName="spaceRect" presStyleCnt="0"/>
      <dgm:spPr/>
    </dgm:pt>
    <dgm:pt modelId="{B1AFAA1F-B3DD-465E-ADE8-5C1CE56287C2}" type="pres">
      <dgm:prSet presAssocID="{1B7250C7-1588-48D2-8317-465899D3032A}" presName="textRect" presStyleLbl="revTx" presStyleIdx="4" presStyleCnt="6">
        <dgm:presLayoutVars>
          <dgm:chMax val="1"/>
          <dgm:chPref val="1"/>
        </dgm:presLayoutVars>
      </dgm:prSet>
      <dgm:spPr/>
    </dgm:pt>
    <dgm:pt modelId="{4FF6874A-113C-4479-9027-E8A263ACFCBD}" type="pres">
      <dgm:prSet presAssocID="{34818152-0AC5-423C-B016-765DDF863FC8}" presName="sibTrans" presStyleCnt="0"/>
      <dgm:spPr/>
    </dgm:pt>
    <dgm:pt modelId="{415FFAA2-29DD-40F4-AD1B-B0DEFF0D3BF9}" type="pres">
      <dgm:prSet presAssocID="{4C3E8E3B-CB8F-4507-818C-BF3D9DD33C2C}" presName="compNode" presStyleCnt="0"/>
      <dgm:spPr/>
    </dgm:pt>
    <dgm:pt modelId="{C8996E5F-7EAB-463D-9094-B62D56DB4B14}" type="pres">
      <dgm:prSet presAssocID="{4C3E8E3B-CB8F-4507-818C-BF3D9DD33C2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D186DB1-1F02-42FF-9ABC-01AF72EC97B2}" type="pres">
      <dgm:prSet presAssocID="{4C3E8E3B-CB8F-4507-818C-BF3D9DD33C2C}" presName="spaceRect" presStyleCnt="0"/>
      <dgm:spPr/>
    </dgm:pt>
    <dgm:pt modelId="{349B1C59-11B9-4D34-B5C5-2442E189290F}" type="pres">
      <dgm:prSet presAssocID="{4C3E8E3B-CB8F-4507-818C-BF3D9DD33C2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FBB8A03-478C-4827-A2C2-6ADCD72F2526}" srcId="{3005D608-7FED-451C-96CD-2C7BC9C784A1}" destId="{4C3E8E3B-CB8F-4507-818C-BF3D9DD33C2C}" srcOrd="5" destOrd="0" parTransId="{111EFA99-CD84-4F57-AB7A-4D9D32ACCC39}" sibTransId="{225BC1E3-7FAD-4B03-9869-94C5C426F7B4}"/>
    <dgm:cxn modelId="{6B3AE60C-10DE-4BAE-800B-01C890C2917B}" srcId="{3005D608-7FED-451C-96CD-2C7BC9C784A1}" destId="{2B6D8E76-2659-4880-8B49-CE7801BA67E4}" srcOrd="2" destOrd="0" parTransId="{80443578-8FCA-4DEB-BE8F-601F650032CD}" sibTransId="{DD25A1F8-1253-4F7F-B72C-F15CE82A03C0}"/>
    <dgm:cxn modelId="{918DA74A-573E-4740-B643-AD23F0B04A00}" srcId="{3005D608-7FED-451C-96CD-2C7BC9C784A1}" destId="{B685A856-5054-433C-8628-5C1CC7921C7D}" srcOrd="3" destOrd="0" parTransId="{1052E5B7-A923-43A6-8DF2-62196B567636}" sibTransId="{1B84AA4E-8D8D-488D-A0CA-AD4F79E1664C}"/>
    <dgm:cxn modelId="{055E595C-EDBD-C244-BFAA-B35FCAFD7CE5}" type="presOf" srcId="{2B6D8E76-2659-4880-8B49-CE7801BA67E4}" destId="{081555DB-03C1-4FFA-B4EE-6B27D72101AC}" srcOrd="0" destOrd="0" presId="urn:microsoft.com/office/officeart/2018/2/layout/IconLabelList"/>
    <dgm:cxn modelId="{E6335E88-40AA-407E-9165-B04CD4780A89}" srcId="{3005D608-7FED-451C-96CD-2C7BC9C784A1}" destId="{1B7250C7-1588-48D2-8317-465899D3032A}" srcOrd="4" destOrd="0" parTransId="{27B07BBE-BAE4-4A49-BD83-7FE17E3202CB}" sibTransId="{34818152-0AC5-423C-B016-765DDF863FC8}"/>
    <dgm:cxn modelId="{2BA83B8E-0D04-6B49-939E-C948E1B31554}" type="presOf" srcId="{3005D608-7FED-451C-96CD-2C7BC9C784A1}" destId="{676F2F0C-9A03-4AED-A2F9-392CC45E7AE4}" srcOrd="0" destOrd="0" presId="urn:microsoft.com/office/officeart/2018/2/layout/IconLabelList"/>
    <dgm:cxn modelId="{B0426390-4D97-4ACD-A8D8-0DCC8E0C1EA1}" srcId="{3005D608-7FED-451C-96CD-2C7BC9C784A1}" destId="{C6CC2E86-2743-4C49-957E-739F7CA738DB}" srcOrd="0" destOrd="0" parTransId="{08836B73-052C-4255-9720-5C8F6BF884E5}" sibTransId="{33DF6B71-DB70-46F4-82CF-4B9CA8529055}"/>
    <dgm:cxn modelId="{FEFBD5AA-EE33-6149-8D2A-1BCDA9528DEF}" type="presOf" srcId="{B685A856-5054-433C-8628-5C1CC7921C7D}" destId="{C211B4A7-ABDB-4465-AD47-D1AF9D40C36C}" srcOrd="0" destOrd="0" presId="urn:microsoft.com/office/officeart/2018/2/layout/IconLabelList"/>
    <dgm:cxn modelId="{7E8DBCCB-956B-4E8F-B32F-85090FA16CA8}" srcId="{3005D608-7FED-451C-96CD-2C7BC9C784A1}" destId="{8C7F26AF-F925-423A-83DC-2BC6DB989EFB}" srcOrd="1" destOrd="0" parTransId="{2E2C4DD7-FB87-4A7A-BABB-E418B58BA6DD}" sibTransId="{1ACE5CBE-3FF7-4230-AEFD-36D4E51409E4}"/>
    <dgm:cxn modelId="{7E5980D1-CA92-C944-BDD5-6A4B98435E07}" type="presOf" srcId="{8C7F26AF-F925-423A-83DC-2BC6DB989EFB}" destId="{C7C32CC9-DBC5-42CB-879E-9EFBE680A31A}" srcOrd="0" destOrd="0" presId="urn:microsoft.com/office/officeart/2018/2/layout/IconLabelList"/>
    <dgm:cxn modelId="{6F11E0E1-7A9D-0643-B209-DE7D2CBEF53F}" type="presOf" srcId="{C6CC2E86-2743-4C49-957E-739F7CA738DB}" destId="{39E23048-5BD1-4C6F-ADCF-7875D57DADA7}" srcOrd="0" destOrd="0" presId="urn:microsoft.com/office/officeart/2018/2/layout/IconLabelList"/>
    <dgm:cxn modelId="{190D57E7-A1BA-864F-BDF2-00773E3DC8BD}" type="presOf" srcId="{1B7250C7-1588-48D2-8317-465899D3032A}" destId="{B1AFAA1F-B3DD-465E-ADE8-5C1CE56287C2}" srcOrd="0" destOrd="0" presId="urn:microsoft.com/office/officeart/2018/2/layout/IconLabelList"/>
    <dgm:cxn modelId="{9057AAF3-F3C6-0443-B1BD-80B418E85F3B}" type="presOf" srcId="{4C3E8E3B-CB8F-4507-818C-BF3D9DD33C2C}" destId="{349B1C59-11B9-4D34-B5C5-2442E189290F}" srcOrd="0" destOrd="0" presId="urn:microsoft.com/office/officeart/2018/2/layout/IconLabelList"/>
    <dgm:cxn modelId="{87D90403-0ABA-B14A-A1B0-F0B649C3F018}" type="presParOf" srcId="{676F2F0C-9A03-4AED-A2F9-392CC45E7AE4}" destId="{C0AD779E-3F5D-431B-8DA9-C0BC55752CE5}" srcOrd="0" destOrd="0" presId="urn:microsoft.com/office/officeart/2018/2/layout/IconLabelList"/>
    <dgm:cxn modelId="{478A3843-9CEE-5545-8351-71F8CF7F6541}" type="presParOf" srcId="{C0AD779E-3F5D-431B-8DA9-C0BC55752CE5}" destId="{DBFA1742-61F7-44A2-833A-640623F229AA}" srcOrd="0" destOrd="0" presId="urn:microsoft.com/office/officeart/2018/2/layout/IconLabelList"/>
    <dgm:cxn modelId="{72503D2F-E764-EF44-A212-76916F649692}" type="presParOf" srcId="{C0AD779E-3F5D-431B-8DA9-C0BC55752CE5}" destId="{5A3642EB-74C0-4CC2-AD0B-754BB3E38E4B}" srcOrd="1" destOrd="0" presId="urn:microsoft.com/office/officeart/2018/2/layout/IconLabelList"/>
    <dgm:cxn modelId="{F6450C07-9E93-5541-94AA-BD21E3D32319}" type="presParOf" srcId="{C0AD779E-3F5D-431B-8DA9-C0BC55752CE5}" destId="{39E23048-5BD1-4C6F-ADCF-7875D57DADA7}" srcOrd="2" destOrd="0" presId="urn:microsoft.com/office/officeart/2018/2/layout/IconLabelList"/>
    <dgm:cxn modelId="{DDDEDEAF-3952-BA45-8C4A-4392F4E0F7DC}" type="presParOf" srcId="{676F2F0C-9A03-4AED-A2F9-392CC45E7AE4}" destId="{E33EC83B-A944-446F-8E51-180255039197}" srcOrd="1" destOrd="0" presId="urn:microsoft.com/office/officeart/2018/2/layout/IconLabelList"/>
    <dgm:cxn modelId="{E7DCDFF8-EF6D-5648-9878-89B5B5C4A758}" type="presParOf" srcId="{676F2F0C-9A03-4AED-A2F9-392CC45E7AE4}" destId="{DCDE5111-2315-41E4-B63B-75BFC4FF377D}" srcOrd="2" destOrd="0" presId="urn:microsoft.com/office/officeart/2018/2/layout/IconLabelList"/>
    <dgm:cxn modelId="{6B7DB9C7-CA95-924B-87CB-C57EEEF439FE}" type="presParOf" srcId="{DCDE5111-2315-41E4-B63B-75BFC4FF377D}" destId="{C1BE33CA-2359-43F1-994F-D104FFC75750}" srcOrd="0" destOrd="0" presId="urn:microsoft.com/office/officeart/2018/2/layout/IconLabelList"/>
    <dgm:cxn modelId="{B3F05ACC-DFDE-CB44-A973-C2F92E228878}" type="presParOf" srcId="{DCDE5111-2315-41E4-B63B-75BFC4FF377D}" destId="{4643C21D-CFE8-478C-BC08-9A03E8B9E3F3}" srcOrd="1" destOrd="0" presId="urn:microsoft.com/office/officeart/2018/2/layout/IconLabelList"/>
    <dgm:cxn modelId="{194C9AEA-AD1C-FF4B-9E1B-9E6817BC9BFF}" type="presParOf" srcId="{DCDE5111-2315-41E4-B63B-75BFC4FF377D}" destId="{C7C32CC9-DBC5-42CB-879E-9EFBE680A31A}" srcOrd="2" destOrd="0" presId="urn:microsoft.com/office/officeart/2018/2/layout/IconLabelList"/>
    <dgm:cxn modelId="{98DF22D7-09EF-B04D-B759-1B70D47CA3AF}" type="presParOf" srcId="{676F2F0C-9A03-4AED-A2F9-392CC45E7AE4}" destId="{8E88D14D-3676-4B34-8A27-757536A65818}" srcOrd="3" destOrd="0" presId="urn:microsoft.com/office/officeart/2018/2/layout/IconLabelList"/>
    <dgm:cxn modelId="{9EB39A52-B880-8E40-814B-8922ADC322B5}" type="presParOf" srcId="{676F2F0C-9A03-4AED-A2F9-392CC45E7AE4}" destId="{FB6D755E-EF5F-47FF-A905-5BAA53B4DBB3}" srcOrd="4" destOrd="0" presId="urn:microsoft.com/office/officeart/2018/2/layout/IconLabelList"/>
    <dgm:cxn modelId="{F212B410-70F6-2942-9C2C-1FB88F2087B6}" type="presParOf" srcId="{FB6D755E-EF5F-47FF-A905-5BAA53B4DBB3}" destId="{7AB47D52-C60A-4F5A-B2A2-023F898BDDB0}" srcOrd="0" destOrd="0" presId="urn:microsoft.com/office/officeart/2018/2/layout/IconLabelList"/>
    <dgm:cxn modelId="{E335CB46-039C-954E-9821-89AD25291B71}" type="presParOf" srcId="{FB6D755E-EF5F-47FF-A905-5BAA53B4DBB3}" destId="{B43F7B2F-1CCE-4FA3-BE41-ECF00B0CB29E}" srcOrd="1" destOrd="0" presId="urn:microsoft.com/office/officeart/2018/2/layout/IconLabelList"/>
    <dgm:cxn modelId="{2E99CD79-EF1F-3B47-B9FF-44FF2F11FB38}" type="presParOf" srcId="{FB6D755E-EF5F-47FF-A905-5BAA53B4DBB3}" destId="{081555DB-03C1-4FFA-B4EE-6B27D72101AC}" srcOrd="2" destOrd="0" presId="urn:microsoft.com/office/officeart/2018/2/layout/IconLabelList"/>
    <dgm:cxn modelId="{B9B5CD69-68D2-804A-A527-9E23D9FCC3BC}" type="presParOf" srcId="{676F2F0C-9A03-4AED-A2F9-392CC45E7AE4}" destId="{EFBECC60-49AC-425D-BAD9-77106E21C7D5}" srcOrd="5" destOrd="0" presId="urn:microsoft.com/office/officeart/2018/2/layout/IconLabelList"/>
    <dgm:cxn modelId="{1794034E-1558-BB49-8DE9-AD4E0D07622C}" type="presParOf" srcId="{676F2F0C-9A03-4AED-A2F9-392CC45E7AE4}" destId="{F497A61D-D252-460E-A495-411128965687}" srcOrd="6" destOrd="0" presId="urn:microsoft.com/office/officeart/2018/2/layout/IconLabelList"/>
    <dgm:cxn modelId="{693CA7E3-B474-E14D-B331-350556BD633A}" type="presParOf" srcId="{F497A61D-D252-460E-A495-411128965687}" destId="{2A6CABD1-FD7D-4B94-97D0-B07025D52AFD}" srcOrd="0" destOrd="0" presId="urn:microsoft.com/office/officeart/2018/2/layout/IconLabelList"/>
    <dgm:cxn modelId="{640B7E60-E645-1F46-AAF6-76580D86C095}" type="presParOf" srcId="{F497A61D-D252-460E-A495-411128965687}" destId="{92C1AC4D-344B-4A2E-A37C-CF813569AFFE}" srcOrd="1" destOrd="0" presId="urn:microsoft.com/office/officeart/2018/2/layout/IconLabelList"/>
    <dgm:cxn modelId="{13B1A130-5EFB-0546-B4BA-C86B0D88EFD8}" type="presParOf" srcId="{F497A61D-D252-460E-A495-411128965687}" destId="{C211B4A7-ABDB-4465-AD47-D1AF9D40C36C}" srcOrd="2" destOrd="0" presId="urn:microsoft.com/office/officeart/2018/2/layout/IconLabelList"/>
    <dgm:cxn modelId="{C03784FB-C8AF-034E-9424-8ECA7CA7AF6F}" type="presParOf" srcId="{676F2F0C-9A03-4AED-A2F9-392CC45E7AE4}" destId="{3B534C9B-89F2-4B43-9D39-6B610A6256EA}" srcOrd="7" destOrd="0" presId="urn:microsoft.com/office/officeart/2018/2/layout/IconLabelList"/>
    <dgm:cxn modelId="{97CE7D3D-8C46-CE4D-816D-3E6316FB9D7F}" type="presParOf" srcId="{676F2F0C-9A03-4AED-A2F9-392CC45E7AE4}" destId="{CA5C9E15-A833-490F-A8A3-06464FE34BD8}" srcOrd="8" destOrd="0" presId="urn:microsoft.com/office/officeart/2018/2/layout/IconLabelList"/>
    <dgm:cxn modelId="{92F12002-EAAE-E14F-A591-24676E4A25F2}" type="presParOf" srcId="{CA5C9E15-A833-490F-A8A3-06464FE34BD8}" destId="{72D494AB-A8EC-42B7-BC17-352C17FBC9A8}" srcOrd="0" destOrd="0" presId="urn:microsoft.com/office/officeart/2018/2/layout/IconLabelList"/>
    <dgm:cxn modelId="{6F0486DD-EDBA-8C43-9325-FB6576DB70BA}" type="presParOf" srcId="{CA5C9E15-A833-490F-A8A3-06464FE34BD8}" destId="{1974FE5C-2F3B-488A-8EC2-BBCC7B5C555D}" srcOrd="1" destOrd="0" presId="urn:microsoft.com/office/officeart/2018/2/layout/IconLabelList"/>
    <dgm:cxn modelId="{C42DA3B2-78CB-7442-B521-CC27185C0148}" type="presParOf" srcId="{CA5C9E15-A833-490F-A8A3-06464FE34BD8}" destId="{B1AFAA1F-B3DD-465E-ADE8-5C1CE56287C2}" srcOrd="2" destOrd="0" presId="urn:microsoft.com/office/officeart/2018/2/layout/IconLabelList"/>
    <dgm:cxn modelId="{D14ECB6A-9A59-1B48-98A5-30BF77258248}" type="presParOf" srcId="{676F2F0C-9A03-4AED-A2F9-392CC45E7AE4}" destId="{4FF6874A-113C-4479-9027-E8A263ACFCBD}" srcOrd="9" destOrd="0" presId="urn:microsoft.com/office/officeart/2018/2/layout/IconLabelList"/>
    <dgm:cxn modelId="{096FA63F-A092-574C-9B00-DD5F54180B98}" type="presParOf" srcId="{676F2F0C-9A03-4AED-A2F9-392CC45E7AE4}" destId="{415FFAA2-29DD-40F4-AD1B-B0DEFF0D3BF9}" srcOrd="10" destOrd="0" presId="urn:microsoft.com/office/officeart/2018/2/layout/IconLabelList"/>
    <dgm:cxn modelId="{7F45480C-01BA-B946-BBF7-958BDCDC069E}" type="presParOf" srcId="{415FFAA2-29DD-40F4-AD1B-B0DEFF0D3BF9}" destId="{C8996E5F-7EAB-463D-9094-B62D56DB4B14}" srcOrd="0" destOrd="0" presId="urn:microsoft.com/office/officeart/2018/2/layout/IconLabelList"/>
    <dgm:cxn modelId="{84F3603F-2C52-9144-A475-443ADCB5EBB6}" type="presParOf" srcId="{415FFAA2-29DD-40F4-AD1B-B0DEFF0D3BF9}" destId="{ED186DB1-1F02-42FF-9ABC-01AF72EC97B2}" srcOrd="1" destOrd="0" presId="urn:microsoft.com/office/officeart/2018/2/layout/IconLabelList"/>
    <dgm:cxn modelId="{D37C2B95-6085-A14A-B4CC-3C4C2F2DB349}" type="presParOf" srcId="{415FFAA2-29DD-40F4-AD1B-B0DEFF0D3BF9}" destId="{349B1C59-11B9-4D34-B5C5-2442E18929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658B35-C3A8-4959-B226-79DFFC83BFD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CD3B6F-D5DF-4CB3-8FC2-54EA3A78BCB4}">
      <dgm:prSet/>
      <dgm:spPr/>
      <dgm:t>
        <a:bodyPr/>
        <a:lstStyle/>
        <a:p>
          <a:pPr>
            <a:defRPr b="1"/>
          </a:pPr>
          <a:r>
            <a:rPr lang="en-US"/>
            <a:t>Complex preprocessing pipelines</a:t>
          </a:r>
        </a:p>
      </dgm:t>
    </dgm:pt>
    <dgm:pt modelId="{EB12F568-84A1-4B55-8527-4D66FA959994}" type="parTrans" cxnId="{BEE0567D-EF87-476E-A1B6-F9A72C86F975}">
      <dgm:prSet/>
      <dgm:spPr/>
      <dgm:t>
        <a:bodyPr/>
        <a:lstStyle/>
        <a:p>
          <a:endParaRPr lang="en-US"/>
        </a:p>
      </dgm:t>
    </dgm:pt>
    <dgm:pt modelId="{11009A1B-6D6C-48DD-9FD7-730584F77B4A}" type="sibTrans" cxnId="{BEE0567D-EF87-476E-A1B6-F9A72C86F975}">
      <dgm:prSet/>
      <dgm:spPr/>
      <dgm:t>
        <a:bodyPr/>
        <a:lstStyle/>
        <a:p>
          <a:endParaRPr lang="en-US"/>
        </a:p>
      </dgm:t>
    </dgm:pt>
    <dgm:pt modelId="{E2901B8F-3781-4BBA-8CE6-40B25AB63691}">
      <dgm:prSet/>
      <dgm:spPr/>
      <dgm:t>
        <a:bodyPr/>
        <a:lstStyle/>
        <a:p>
          <a:pPr>
            <a:defRPr b="1"/>
          </a:pPr>
          <a:r>
            <a:rPr lang="en-US"/>
            <a:t>Requires domain knowledge</a:t>
          </a:r>
        </a:p>
      </dgm:t>
    </dgm:pt>
    <dgm:pt modelId="{311D487A-6B86-432A-BCD0-D632624FA5DB}" type="parTrans" cxnId="{81EB8546-D1C7-4823-9959-177370CC4FA5}">
      <dgm:prSet/>
      <dgm:spPr/>
      <dgm:t>
        <a:bodyPr/>
        <a:lstStyle/>
        <a:p>
          <a:endParaRPr lang="en-US"/>
        </a:p>
      </dgm:t>
    </dgm:pt>
    <dgm:pt modelId="{02414EFD-AD45-4AE3-9106-DBC58F895C83}" type="sibTrans" cxnId="{81EB8546-D1C7-4823-9959-177370CC4FA5}">
      <dgm:prSet/>
      <dgm:spPr/>
      <dgm:t>
        <a:bodyPr/>
        <a:lstStyle/>
        <a:p>
          <a:endParaRPr lang="en-US"/>
        </a:p>
      </dgm:t>
    </dgm:pt>
    <dgm:pt modelId="{22A7ED7D-1810-44F7-87F1-1A99701752C2}">
      <dgm:prSet/>
      <dgm:spPr/>
      <dgm:t>
        <a:bodyPr/>
        <a:lstStyle/>
        <a:p>
          <a:pPr>
            <a:defRPr b="1"/>
          </a:pPr>
          <a:r>
            <a:rPr lang="en-US"/>
            <a:t>Huge parameter search space</a:t>
          </a:r>
        </a:p>
      </dgm:t>
    </dgm:pt>
    <dgm:pt modelId="{62A34DFF-02AA-4E65-BDEA-E7F19DB4CB31}" type="parTrans" cxnId="{985F97E1-C720-4FA3-82B8-804669DD6CE9}">
      <dgm:prSet/>
      <dgm:spPr/>
      <dgm:t>
        <a:bodyPr/>
        <a:lstStyle/>
        <a:p>
          <a:endParaRPr lang="en-US"/>
        </a:p>
      </dgm:t>
    </dgm:pt>
    <dgm:pt modelId="{4E4E282E-880C-4B50-85BF-398575AE044F}" type="sibTrans" cxnId="{985F97E1-C720-4FA3-82B8-804669DD6CE9}">
      <dgm:prSet/>
      <dgm:spPr/>
      <dgm:t>
        <a:bodyPr/>
        <a:lstStyle/>
        <a:p>
          <a:endParaRPr lang="en-US"/>
        </a:p>
      </dgm:t>
    </dgm:pt>
    <dgm:pt modelId="{AB58F413-B270-4D31-9D9A-CB23A945D706}">
      <dgm:prSet/>
      <dgm:spPr/>
      <dgm:t>
        <a:bodyPr/>
        <a:lstStyle/>
        <a:p>
          <a:r>
            <a:rPr lang="en-US"/>
            <a:t>Parcellation methods</a:t>
          </a:r>
        </a:p>
      </dgm:t>
    </dgm:pt>
    <dgm:pt modelId="{100C7182-2432-4757-9A8C-86C0595F5EB2}" type="parTrans" cxnId="{79FFF626-6D45-43DC-B3D2-04BC44D9FF07}">
      <dgm:prSet/>
      <dgm:spPr/>
      <dgm:t>
        <a:bodyPr/>
        <a:lstStyle/>
        <a:p>
          <a:endParaRPr lang="en-US"/>
        </a:p>
      </dgm:t>
    </dgm:pt>
    <dgm:pt modelId="{EBEE0D79-51DC-4683-AE8D-3152A8F8125C}" type="sibTrans" cxnId="{79FFF626-6D45-43DC-B3D2-04BC44D9FF07}">
      <dgm:prSet/>
      <dgm:spPr/>
      <dgm:t>
        <a:bodyPr/>
        <a:lstStyle/>
        <a:p>
          <a:endParaRPr lang="en-US"/>
        </a:p>
      </dgm:t>
    </dgm:pt>
    <dgm:pt modelId="{32769532-8454-456E-A08B-10CFED7B1CA4}">
      <dgm:prSet/>
      <dgm:spPr/>
      <dgm:t>
        <a:bodyPr/>
        <a:lstStyle/>
        <a:p>
          <a:r>
            <a:rPr lang="en-US"/>
            <a:t>Number of ROIs</a:t>
          </a:r>
        </a:p>
      </dgm:t>
    </dgm:pt>
    <dgm:pt modelId="{08CED938-C46B-493C-9882-03F290A73A23}" type="parTrans" cxnId="{25314F51-0925-4B3B-A332-D642F210AA56}">
      <dgm:prSet/>
      <dgm:spPr/>
      <dgm:t>
        <a:bodyPr/>
        <a:lstStyle/>
        <a:p>
          <a:endParaRPr lang="en-US"/>
        </a:p>
      </dgm:t>
    </dgm:pt>
    <dgm:pt modelId="{2862FEF2-E0C2-47F3-8EEC-A16E9713DDA2}" type="sibTrans" cxnId="{25314F51-0925-4B3B-A332-D642F210AA56}">
      <dgm:prSet/>
      <dgm:spPr/>
      <dgm:t>
        <a:bodyPr/>
        <a:lstStyle/>
        <a:p>
          <a:endParaRPr lang="en-US"/>
        </a:p>
      </dgm:t>
    </dgm:pt>
    <dgm:pt modelId="{73000CAF-3B47-4BB2-8751-DF5A2E3D60A6}">
      <dgm:prSet/>
      <dgm:spPr/>
      <dgm:t>
        <a:bodyPr/>
        <a:lstStyle/>
        <a:p>
          <a:r>
            <a:rPr lang="en-US"/>
            <a:t>Thresholding</a:t>
          </a:r>
        </a:p>
      </dgm:t>
    </dgm:pt>
    <dgm:pt modelId="{00BA7859-608C-4254-92DB-FB6B939231D3}" type="parTrans" cxnId="{889A863F-FF47-4D58-8B0F-9B89C3933A11}">
      <dgm:prSet/>
      <dgm:spPr/>
      <dgm:t>
        <a:bodyPr/>
        <a:lstStyle/>
        <a:p>
          <a:endParaRPr lang="en-US"/>
        </a:p>
      </dgm:t>
    </dgm:pt>
    <dgm:pt modelId="{3B73FB0E-B383-4797-9EF0-6E659FBD0076}" type="sibTrans" cxnId="{889A863F-FF47-4D58-8B0F-9B89C3933A11}">
      <dgm:prSet/>
      <dgm:spPr/>
      <dgm:t>
        <a:bodyPr/>
        <a:lstStyle/>
        <a:p>
          <a:endParaRPr lang="en-US"/>
        </a:p>
      </dgm:t>
    </dgm:pt>
    <dgm:pt modelId="{9EE70CE2-92E7-484D-AF3C-B6D50C3D7BF8}">
      <dgm:prSet/>
      <dgm:spPr/>
      <dgm:t>
        <a:bodyPr/>
        <a:lstStyle/>
        <a:p>
          <a:r>
            <a:rPr lang="en-US"/>
            <a:t>Different types of graph data modalities, etc.</a:t>
          </a:r>
        </a:p>
      </dgm:t>
    </dgm:pt>
    <dgm:pt modelId="{C99514EC-157F-45A8-9AAB-24903C752F77}" type="parTrans" cxnId="{7F85EF52-C255-4657-B7A4-0B81BA9183CC}">
      <dgm:prSet/>
      <dgm:spPr/>
      <dgm:t>
        <a:bodyPr/>
        <a:lstStyle/>
        <a:p>
          <a:endParaRPr lang="en-US"/>
        </a:p>
      </dgm:t>
    </dgm:pt>
    <dgm:pt modelId="{18D9FD42-8CCB-455A-895E-CCEB8A2B7D8B}" type="sibTrans" cxnId="{7F85EF52-C255-4657-B7A4-0B81BA9183CC}">
      <dgm:prSet/>
      <dgm:spPr/>
      <dgm:t>
        <a:bodyPr/>
        <a:lstStyle/>
        <a:p>
          <a:endParaRPr lang="en-US"/>
        </a:p>
      </dgm:t>
    </dgm:pt>
    <dgm:pt modelId="{EE25391E-AD59-41AB-8EA8-72E3FB67A137}">
      <dgm:prSet/>
      <dgm:spPr/>
      <dgm:t>
        <a:bodyPr/>
        <a:lstStyle/>
        <a:p>
          <a:r>
            <a:rPr lang="en-US"/>
            <a:t>No available easy-to-use programming tools</a:t>
          </a:r>
        </a:p>
      </dgm:t>
    </dgm:pt>
    <dgm:pt modelId="{82A9D6F4-B36A-47F5-A8BB-39A91DD56C3C}" type="parTrans" cxnId="{889123F5-B8A5-4833-8369-6F39D36532F2}">
      <dgm:prSet/>
      <dgm:spPr/>
      <dgm:t>
        <a:bodyPr/>
        <a:lstStyle/>
        <a:p>
          <a:endParaRPr lang="en-US"/>
        </a:p>
      </dgm:t>
    </dgm:pt>
    <dgm:pt modelId="{29589CE0-88D3-441D-AC02-73DD920D912D}" type="sibTrans" cxnId="{889123F5-B8A5-4833-8369-6F39D36532F2}">
      <dgm:prSet/>
      <dgm:spPr/>
      <dgm:t>
        <a:bodyPr/>
        <a:lstStyle/>
        <a:p>
          <a:endParaRPr lang="en-US"/>
        </a:p>
      </dgm:t>
    </dgm:pt>
    <dgm:pt modelId="{A2722BB3-CFF3-4CE7-B6D4-69B5996BE6AF}">
      <dgm:prSet/>
      <dgm:spPr/>
      <dgm:t>
        <a:bodyPr/>
        <a:lstStyle/>
        <a:p>
          <a:pPr>
            <a:defRPr b="1"/>
          </a:pPr>
          <a:r>
            <a:rPr lang="en-US"/>
            <a:t>NeuroGraph:</a:t>
          </a:r>
        </a:p>
      </dgm:t>
    </dgm:pt>
    <dgm:pt modelId="{83180340-7771-4B74-B38D-1D77B5F42A18}" type="parTrans" cxnId="{B5E4B43A-8EC5-439F-9C44-1A1C190B1A18}">
      <dgm:prSet/>
      <dgm:spPr/>
      <dgm:t>
        <a:bodyPr/>
        <a:lstStyle/>
        <a:p>
          <a:endParaRPr lang="en-US"/>
        </a:p>
      </dgm:t>
    </dgm:pt>
    <dgm:pt modelId="{A3C107FC-E2AB-441D-8A42-796B016F76DB}" type="sibTrans" cxnId="{B5E4B43A-8EC5-439F-9C44-1A1C190B1A18}">
      <dgm:prSet/>
      <dgm:spPr/>
      <dgm:t>
        <a:bodyPr/>
        <a:lstStyle/>
        <a:p>
          <a:endParaRPr lang="en-US"/>
        </a:p>
      </dgm:t>
    </dgm:pt>
    <dgm:pt modelId="{3BB74415-27C6-4CEC-813F-596EDB335992}">
      <dgm:prSet/>
      <dgm:spPr/>
      <dgm:t>
        <a:bodyPr/>
        <a:lstStyle/>
        <a:p>
          <a:r>
            <a:rPr lang="en-US"/>
            <a:t>Provides tools for preprocessing fMRI data</a:t>
          </a:r>
        </a:p>
      </dgm:t>
    </dgm:pt>
    <dgm:pt modelId="{8D5DB679-6DA4-4B17-AB6E-5868C7FBD318}" type="parTrans" cxnId="{B34BA677-51DD-4806-AD3A-73B05FEB5503}">
      <dgm:prSet/>
      <dgm:spPr/>
      <dgm:t>
        <a:bodyPr/>
        <a:lstStyle/>
        <a:p>
          <a:endParaRPr lang="en-US"/>
        </a:p>
      </dgm:t>
    </dgm:pt>
    <dgm:pt modelId="{8DC1F54B-66A7-4A3B-8B7D-8D2B4E9D1039}" type="sibTrans" cxnId="{B34BA677-51DD-4806-AD3A-73B05FEB5503}">
      <dgm:prSet/>
      <dgm:spPr/>
      <dgm:t>
        <a:bodyPr/>
        <a:lstStyle/>
        <a:p>
          <a:endParaRPr lang="en-US"/>
        </a:p>
      </dgm:t>
    </dgm:pt>
    <dgm:pt modelId="{5236ECBB-E23B-440E-99BC-8AB0A96BA4A2}">
      <dgm:prSet/>
      <dgm:spPr/>
      <dgm:t>
        <a:bodyPr/>
        <a:lstStyle/>
        <a:p>
          <a:r>
            <a:rPr lang="en-US"/>
            <a:t>Constructing graph-based datasets and models</a:t>
          </a:r>
        </a:p>
      </dgm:t>
    </dgm:pt>
    <dgm:pt modelId="{7FEC5648-4EA5-4E6A-9CA2-DDD27A16E6E6}" type="parTrans" cxnId="{CABABF8E-4B70-4ECB-94FE-40F2EF772D8D}">
      <dgm:prSet/>
      <dgm:spPr/>
      <dgm:t>
        <a:bodyPr/>
        <a:lstStyle/>
        <a:p>
          <a:endParaRPr lang="en-US"/>
        </a:p>
      </dgm:t>
    </dgm:pt>
    <dgm:pt modelId="{8C527F6B-9C7B-49BE-AFFE-550663D6D35A}" type="sibTrans" cxnId="{CABABF8E-4B70-4ECB-94FE-40F2EF772D8D}">
      <dgm:prSet/>
      <dgm:spPr/>
      <dgm:t>
        <a:bodyPr/>
        <a:lstStyle/>
        <a:p>
          <a:endParaRPr lang="en-US"/>
        </a:p>
      </dgm:t>
    </dgm:pt>
    <dgm:pt modelId="{A261E0B6-DFCD-4956-A9EB-73F57707CD7E}">
      <dgm:prSet/>
      <dgm:spPr/>
      <dgm:t>
        <a:bodyPr/>
        <a:lstStyle/>
        <a:p>
          <a:r>
            <a:rPr lang="en-US"/>
            <a:t>Provides graph-based Neuroimaging benchmarks with a set of prediction tasks</a:t>
          </a:r>
        </a:p>
      </dgm:t>
    </dgm:pt>
    <dgm:pt modelId="{652B7FBC-135B-4F9B-AF60-941B77E51F10}" type="parTrans" cxnId="{9EEA3DD5-AB54-4ED9-9F74-7FADFF765EDB}">
      <dgm:prSet/>
      <dgm:spPr/>
      <dgm:t>
        <a:bodyPr/>
        <a:lstStyle/>
        <a:p>
          <a:endParaRPr lang="en-US"/>
        </a:p>
      </dgm:t>
    </dgm:pt>
    <dgm:pt modelId="{B6F1414F-0AC5-47BF-BAF3-40D5DB1B0655}" type="sibTrans" cxnId="{9EEA3DD5-AB54-4ED9-9F74-7FADFF765EDB}">
      <dgm:prSet/>
      <dgm:spPr/>
      <dgm:t>
        <a:bodyPr/>
        <a:lstStyle/>
        <a:p>
          <a:endParaRPr lang="en-US"/>
        </a:p>
      </dgm:t>
    </dgm:pt>
    <dgm:pt modelId="{9C161B4C-0CD0-4BC9-AD38-E5CD04C0D1D3}" type="pres">
      <dgm:prSet presAssocID="{6F658B35-C3A8-4959-B226-79DFFC83BFD8}" presName="root" presStyleCnt="0">
        <dgm:presLayoutVars>
          <dgm:dir/>
          <dgm:resizeHandles val="exact"/>
        </dgm:presLayoutVars>
      </dgm:prSet>
      <dgm:spPr/>
    </dgm:pt>
    <dgm:pt modelId="{4A45D7BD-5D82-4108-B426-BB7DA80F0316}" type="pres">
      <dgm:prSet presAssocID="{5ACD3B6F-D5DF-4CB3-8FC2-54EA3A78BCB4}" presName="compNode" presStyleCnt="0"/>
      <dgm:spPr/>
    </dgm:pt>
    <dgm:pt modelId="{BC3060D1-E3CA-4DBA-805A-4D9B2453B87E}" type="pres">
      <dgm:prSet presAssocID="{5ACD3B6F-D5DF-4CB3-8FC2-54EA3A78BC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A90AE02-F0BC-4FFC-B1DA-AD71BD221622}" type="pres">
      <dgm:prSet presAssocID="{5ACD3B6F-D5DF-4CB3-8FC2-54EA3A78BCB4}" presName="iconSpace" presStyleCnt="0"/>
      <dgm:spPr/>
    </dgm:pt>
    <dgm:pt modelId="{55D7A8BB-206F-447F-AD8B-3608D26F61E7}" type="pres">
      <dgm:prSet presAssocID="{5ACD3B6F-D5DF-4CB3-8FC2-54EA3A78BCB4}" presName="parTx" presStyleLbl="revTx" presStyleIdx="0" presStyleCnt="8">
        <dgm:presLayoutVars>
          <dgm:chMax val="0"/>
          <dgm:chPref val="0"/>
        </dgm:presLayoutVars>
      </dgm:prSet>
      <dgm:spPr/>
    </dgm:pt>
    <dgm:pt modelId="{97DB97F9-A865-4A0A-AD64-C46C596E6479}" type="pres">
      <dgm:prSet presAssocID="{5ACD3B6F-D5DF-4CB3-8FC2-54EA3A78BCB4}" presName="txSpace" presStyleCnt="0"/>
      <dgm:spPr/>
    </dgm:pt>
    <dgm:pt modelId="{5167D4BA-BA42-49DD-BA6F-BAFBFABDC15B}" type="pres">
      <dgm:prSet presAssocID="{5ACD3B6F-D5DF-4CB3-8FC2-54EA3A78BCB4}" presName="desTx" presStyleLbl="revTx" presStyleIdx="1" presStyleCnt="8">
        <dgm:presLayoutVars/>
      </dgm:prSet>
      <dgm:spPr/>
    </dgm:pt>
    <dgm:pt modelId="{8AFF1063-3183-47B0-B441-7635FECE6BDF}" type="pres">
      <dgm:prSet presAssocID="{11009A1B-6D6C-48DD-9FD7-730584F77B4A}" presName="sibTrans" presStyleCnt="0"/>
      <dgm:spPr/>
    </dgm:pt>
    <dgm:pt modelId="{7801F3C3-091A-4AAF-BF64-BF4E575192D6}" type="pres">
      <dgm:prSet presAssocID="{E2901B8F-3781-4BBA-8CE6-40B25AB63691}" presName="compNode" presStyleCnt="0"/>
      <dgm:spPr/>
    </dgm:pt>
    <dgm:pt modelId="{61D1D907-D214-44CE-9823-1B234B7A580E}" type="pres">
      <dgm:prSet presAssocID="{E2901B8F-3781-4BBA-8CE6-40B25AB636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FEE6CD-6A32-423C-A443-50EFAA8F8502}" type="pres">
      <dgm:prSet presAssocID="{E2901B8F-3781-4BBA-8CE6-40B25AB63691}" presName="iconSpace" presStyleCnt="0"/>
      <dgm:spPr/>
    </dgm:pt>
    <dgm:pt modelId="{C25135CF-1FE4-4D91-9059-50BF75AB300D}" type="pres">
      <dgm:prSet presAssocID="{E2901B8F-3781-4BBA-8CE6-40B25AB63691}" presName="parTx" presStyleLbl="revTx" presStyleIdx="2" presStyleCnt="8">
        <dgm:presLayoutVars>
          <dgm:chMax val="0"/>
          <dgm:chPref val="0"/>
        </dgm:presLayoutVars>
      </dgm:prSet>
      <dgm:spPr/>
    </dgm:pt>
    <dgm:pt modelId="{82A77FBB-3C6A-4C1D-A6B6-F30E91732CE3}" type="pres">
      <dgm:prSet presAssocID="{E2901B8F-3781-4BBA-8CE6-40B25AB63691}" presName="txSpace" presStyleCnt="0"/>
      <dgm:spPr/>
    </dgm:pt>
    <dgm:pt modelId="{632A4599-02AC-4302-86A5-EFB8986BC822}" type="pres">
      <dgm:prSet presAssocID="{E2901B8F-3781-4BBA-8CE6-40B25AB63691}" presName="desTx" presStyleLbl="revTx" presStyleIdx="3" presStyleCnt="8">
        <dgm:presLayoutVars/>
      </dgm:prSet>
      <dgm:spPr/>
    </dgm:pt>
    <dgm:pt modelId="{4DCE82EA-83F6-4180-A4BF-3BC1F8128686}" type="pres">
      <dgm:prSet presAssocID="{02414EFD-AD45-4AE3-9106-DBC58F895C83}" presName="sibTrans" presStyleCnt="0"/>
      <dgm:spPr/>
    </dgm:pt>
    <dgm:pt modelId="{65229EF6-D478-41A8-94B3-36775D6BBB3A}" type="pres">
      <dgm:prSet presAssocID="{22A7ED7D-1810-44F7-87F1-1A99701752C2}" presName="compNode" presStyleCnt="0"/>
      <dgm:spPr/>
    </dgm:pt>
    <dgm:pt modelId="{4431F3A9-BF23-4E7B-8EAA-5C726D6042CA}" type="pres">
      <dgm:prSet presAssocID="{22A7ED7D-1810-44F7-87F1-1A99701752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CBC0612-326D-4A5A-99AC-BE6B495ACA56}" type="pres">
      <dgm:prSet presAssocID="{22A7ED7D-1810-44F7-87F1-1A99701752C2}" presName="iconSpace" presStyleCnt="0"/>
      <dgm:spPr/>
    </dgm:pt>
    <dgm:pt modelId="{563B2EFA-29C7-4362-8D87-B0998C96C927}" type="pres">
      <dgm:prSet presAssocID="{22A7ED7D-1810-44F7-87F1-1A99701752C2}" presName="parTx" presStyleLbl="revTx" presStyleIdx="4" presStyleCnt="8">
        <dgm:presLayoutVars>
          <dgm:chMax val="0"/>
          <dgm:chPref val="0"/>
        </dgm:presLayoutVars>
      </dgm:prSet>
      <dgm:spPr/>
    </dgm:pt>
    <dgm:pt modelId="{986373AA-5C28-4C89-98BA-EFCECAD1F2A9}" type="pres">
      <dgm:prSet presAssocID="{22A7ED7D-1810-44F7-87F1-1A99701752C2}" presName="txSpace" presStyleCnt="0"/>
      <dgm:spPr/>
    </dgm:pt>
    <dgm:pt modelId="{141C0F22-832D-433D-8A2C-53EE9B41246F}" type="pres">
      <dgm:prSet presAssocID="{22A7ED7D-1810-44F7-87F1-1A99701752C2}" presName="desTx" presStyleLbl="revTx" presStyleIdx="5" presStyleCnt="8">
        <dgm:presLayoutVars/>
      </dgm:prSet>
      <dgm:spPr/>
    </dgm:pt>
    <dgm:pt modelId="{63C93305-930B-4481-94E8-7434273715AD}" type="pres">
      <dgm:prSet presAssocID="{4E4E282E-880C-4B50-85BF-398575AE044F}" presName="sibTrans" presStyleCnt="0"/>
      <dgm:spPr/>
    </dgm:pt>
    <dgm:pt modelId="{4F4C5B53-B32C-4DBC-993E-9AA1AAD81A7F}" type="pres">
      <dgm:prSet presAssocID="{A2722BB3-CFF3-4CE7-B6D4-69B5996BE6AF}" presName="compNode" presStyleCnt="0"/>
      <dgm:spPr/>
    </dgm:pt>
    <dgm:pt modelId="{62B888EF-53D9-4D07-B261-0B64378329FD}" type="pres">
      <dgm:prSet presAssocID="{A2722BB3-CFF3-4CE7-B6D4-69B5996BE6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AFB128-99DD-4D99-9DB8-4FE3585BEF8F}" type="pres">
      <dgm:prSet presAssocID="{A2722BB3-CFF3-4CE7-B6D4-69B5996BE6AF}" presName="iconSpace" presStyleCnt="0"/>
      <dgm:spPr/>
    </dgm:pt>
    <dgm:pt modelId="{F10C815F-1C8F-43BB-87A6-58E961BC8278}" type="pres">
      <dgm:prSet presAssocID="{A2722BB3-CFF3-4CE7-B6D4-69B5996BE6AF}" presName="parTx" presStyleLbl="revTx" presStyleIdx="6" presStyleCnt="8">
        <dgm:presLayoutVars>
          <dgm:chMax val="0"/>
          <dgm:chPref val="0"/>
        </dgm:presLayoutVars>
      </dgm:prSet>
      <dgm:spPr/>
    </dgm:pt>
    <dgm:pt modelId="{4C7B1B91-4285-4BF1-8A6C-B0569FC256B6}" type="pres">
      <dgm:prSet presAssocID="{A2722BB3-CFF3-4CE7-B6D4-69B5996BE6AF}" presName="txSpace" presStyleCnt="0"/>
      <dgm:spPr/>
    </dgm:pt>
    <dgm:pt modelId="{20F120E8-7590-4348-9EAF-2ECED3D4A78E}" type="pres">
      <dgm:prSet presAssocID="{A2722BB3-CFF3-4CE7-B6D4-69B5996BE6AF}" presName="desTx" presStyleLbl="revTx" presStyleIdx="7" presStyleCnt="8">
        <dgm:presLayoutVars/>
      </dgm:prSet>
      <dgm:spPr/>
    </dgm:pt>
  </dgm:ptLst>
  <dgm:cxnLst>
    <dgm:cxn modelId="{6F9A1F09-78C1-4A2B-B3D9-BD45DD957F20}" type="presOf" srcId="{9EE70CE2-92E7-484D-AF3C-B6D50C3D7BF8}" destId="{141C0F22-832D-433D-8A2C-53EE9B41246F}" srcOrd="0" destOrd="3" presId="urn:microsoft.com/office/officeart/2018/5/layout/CenteredIconLabelDescriptionList"/>
    <dgm:cxn modelId="{452D880C-0259-43F3-970F-96B84DC24F9B}" type="presOf" srcId="{A261E0B6-DFCD-4956-A9EB-73F57707CD7E}" destId="{20F120E8-7590-4348-9EAF-2ECED3D4A78E}" srcOrd="0" destOrd="2" presId="urn:microsoft.com/office/officeart/2018/5/layout/CenteredIconLabelDescriptionList"/>
    <dgm:cxn modelId="{3BD8E624-03B8-428C-AEBB-FC74AF5A759B}" type="presOf" srcId="{3BB74415-27C6-4CEC-813F-596EDB335992}" destId="{20F120E8-7590-4348-9EAF-2ECED3D4A78E}" srcOrd="0" destOrd="0" presId="urn:microsoft.com/office/officeart/2018/5/layout/CenteredIconLabelDescriptionList"/>
    <dgm:cxn modelId="{79FFF626-6D45-43DC-B3D2-04BC44D9FF07}" srcId="{22A7ED7D-1810-44F7-87F1-1A99701752C2}" destId="{AB58F413-B270-4D31-9D9A-CB23A945D706}" srcOrd="0" destOrd="0" parTransId="{100C7182-2432-4757-9A8C-86C0595F5EB2}" sibTransId="{EBEE0D79-51DC-4683-AE8D-3152A8F8125C}"/>
    <dgm:cxn modelId="{B5E4B43A-8EC5-439F-9C44-1A1C190B1A18}" srcId="{6F658B35-C3A8-4959-B226-79DFFC83BFD8}" destId="{A2722BB3-CFF3-4CE7-B6D4-69B5996BE6AF}" srcOrd="3" destOrd="0" parTransId="{83180340-7771-4B74-B38D-1D77B5F42A18}" sibTransId="{A3C107FC-E2AB-441D-8A42-796B016F76DB}"/>
    <dgm:cxn modelId="{889A863F-FF47-4D58-8B0F-9B89C3933A11}" srcId="{22A7ED7D-1810-44F7-87F1-1A99701752C2}" destId="{73000CAF-3B47-4BB2-8751-DF5A2E3D60A6}" srcOrd="2" destOrd="0" parTransId="{00BA7859-608C-4254-92DB-FB6B939231D3}" sibTransId="{3B73FB0E-B383-4797-9EF0-6E659FBD0076}"/>
    <dgm:cxn modelId="{81EB8546-D1C7-4823-9959-177370CC4FA5}" srcId="{6F658B35-C3A8-4959-B226-79DFFC83BFD8}" destId="{E2901B8F-3781-4BBA-8CE6-40B25AB63691}" srcOrd="1" destOrd="0" parTransId="{311D487A-6B86-432A-BCD0-D632624FA5DB}" sibTransId="{02414EFD-AD45-4AE3-9106-DBC58F895C83}"/>
    <dgm:cxn modelId="{8D198F50-6185-4682-B127-255A561D76B1}" type="presOf" srcId="{AB58F413-B270-4D31-9D9A-CB23A945D706}" destId="{141C0F22-832D-433D-8A2C-53EE9B41246F}" srcOrd="0" destOrd="0" presId="urn:microsoft.com/office/officeart/2018/5/layout/CenteredIconLabelDescriptionList"/>
    <dgm:cxn modelId="{25314F51-0925-4B3B-A332-D642F210AA56}" srcId="{22A7ED7D-1810-44F7-87F1-1A99701752C2}" destId="{32769532-8454-456E-A08B-10CFED7B1CA4}" srcOrd="1" destOrd="0" parTransId="{08CED938-C46B-493C-9882-03F290A73A23}" sibTransId="{2862FEF2-E0C2-47F3-8EEC-A16E9713DDA2}"/>
    <dgm:cxn modelId="{7F85EF52-C255-4657-B7A4-0B81BA9183CC}" srcId="{22A7ED7D-1810-44F7-87F1-1A99701752C2}" destId="{9EE70CE2-92E7-484D-AF3C-B6D50C3D7BF8}" srcOrd="3" destOrd="0" parTransId="{C99514EC-157F-45A8-9AAB-24903C752F77}" sibTransId="{18D9FD42-8CCB-455A-895E-CCEB8A2B7D8B}"/>
    <dgm:cxn modelId="{CC50835C-98A1-45C5-8CCF-E20437B416F3}" type="presOf" srcId="{5ACD3B6F-D5DF-4CB3-8FC2-54EA3A78BCB4}" destId="{55D7A8BB-206F-447F-AD8B-3608D26F61E7}" srcOrd="0" destOrd="0" presId="urn:microsoft.com/office/officeart/2018/5/layout/CenteredIconLabelDescriptionList"/>
    <dgm:cxn modelId="{46727063-0A84-4A07-9971-E181791283E6}" type="presOf" srcId="{73000CAF-3B47-4BB2-8751-DF5A2E3D60A6}" destId="{141C0F22-832D-433D-8A2C-53EE9B41246F}" srcOrd="0" destOrd="2" presId="urn:microsoft.com/office/officeart/2018/5/layout/CenteredIconLabelDescriptionList"/>
    <dgm:cxn modelId="{0A699D6B-B6DA-4617-B534-F51A8757E0A3}" type="presOf" srcId="{5236ECBB-E23B-440E-99BC-8AB0A96BA4A2}" destId="{20F120E8-7590-4348-9EAF-2ECED3D4A78E}" srcOrd="0" destOrd="1" presId="urn:microsoft.com/office/officeart/2018/5/layout/CenteredIconLabelDescriptionList"/>
    <dgm:cxn modelId="{B4CF3776-2851-48DD-927C-D035A0B6F9BE}" type="presOf" srcId="{E2901B8F-3781-4BBA-8CE6-40B25AB63691}" destId="{C25135CF-1FE4-4D91-9059-50BF75AB300D}" srcOrd="0" destOrd="0" presId="urn:microsoft.com/office/officeart/2018/5/layout/CenteredIconLabelDescriptionList"/>
    <dgm:cxn modelId="{B34BA677-51DD-4806-AD3A-73B05FEB5503}" srcId="{A2722BB3-CFF3-4CE7-B6D4-69B5996BE6AF}" destId="{3BB74415-27C6-4CEC-813F-596EDB335992}" srcOrd="0" destOrd="0" parTransId="{8D5DB679-6DA4-4B17-AB6E-5868C7FBD318}" sibTransId="{8DC1F54B-66A7-4A3B-8B7D-8D2B4E9D1039}"/>
    <dgm:cxn modelId="{BEE0567D-EF87-476E-A1B6-F9A72C86F975}" srcId="{6F658B35-C3A8-4959-B226-79DFFC83BFD8}" destId="{5ACD3B6F-D5DF-4CB3-8FC2-54EA3A78BCB4}" srcOrd="0" destOrd="0" parTransId="{EB12F568-84A1-4B55-8527-4D66FA959994}" sibTransId="{11009A1B-6D6C-48DD-9FD7-730584F77B4A}"/>
    <dgm:cxn modelId="{220A9185-9612-41D7-ACD3-B1EE4ACDE718}" type="presOf" srcId="{EE25391E-AD59-41AB-8EA8-72E3FB67A137}" destId="{141C0F22-832D-433D-8A2C-53EE9B41246F}" srcOrd="0" destOrd="4" presId="urn:microsoft.com/office/officeart/2018/5/layout/CenteredIconLabelDescriptionList"/>
    <dgm:cxn modelId="{CABABF8E-4B70-4ECB-94FE-40F2EF772D8D}" srcId="{A2722BB3-CFF3-4CE7-B6D4-69B5996BE6AF}" destId="{5236ECBB-E23B-440E-99BC-8AB0A96BA4A2}" srcOrd="1" destOrd="0" parTransId="{7FEC5648-4EA5-4E6A-9CA2-DDD27A16E6E6}" sibTransId="{8C527F6B-9C7B-49BE-AFFE-550663D6D35A}"/>
    <dgm:cxn modelId="{C4E2A29F-13BA-4804-BEFB-B0AA36495949}" type="presOf" srcId="{22A7ED7D-1810-44F7-87F1-1A99701752C2}" destId="{563B2EFA-29C7-4362-8D87-B0998C96C927}" srcOrd="0" destOrd="0" presId="urn:microsoft.com/office/officeart/2018/5/layout/CenteredIconLabelDescriptionList"/>
    <dgm:cxn modelId="{2CB3C0A6-EBB0-4402-93B2-A4F650A17F92}" type="presOf" srcId="{32769532-8454-456E-A08B-10CFED7B1CA4}" destId="{141C0F22-832D-433D-8A2C-53EE9B41246F}" srcOrd="0" destOrd="1" presId="urn:microsoft.com/office/officeart/2018/5/layout/CenteredIconLabelDescriptionList"/>
    <dgm:cxn modelId="{6FB294AD-F1EF-494C-B7D6-2D880F0240A4}" type="presOf" srcId="{A2722BB3-CFF3-4CE7-B6D4-69B5996BE6AF}" destId="{F10C815F-1C8F-43BB-87A6-58E961BC8278}" srcOrd="0" destOrd="0" presId="urn:microsoft.com/office/officeart/2018/5/layout/CenteredIconLabelDescriptionList"/>
    <dgm:cxn modelId="{156A84D2-4BA0-46CA-9DCE-2F99EEC47C09}" type="presOf" srcId="{6F658B35-C3A8-4959-B226-79DFFC83BFD8}" destId="{9C161B4C-0CD0-4BC9-AD38-E5CD04C0D1D3}" srcOrd="0" destOrd="0" presId="urn:microsoft.com/office/officeart/2018/5/layout/CenteredIconLabelDescriptionList"/>
    <dgm:cxn modelId="{9EEA3DD5-AB54-4ED9-9F74-7FADFF765EDB}" srcId="{A2722BB3-CFF3-4CE7-B6D4-69B5996BE6AF}" destId="{A261E0B6-DFCD-4956-A9EB-73F57707CD7E}" srcOrd="2" destOrd="0" parTransId="{652B7FBC-135B-4F9B-AF60-941B77E51F10}" sibTransId="{B6F1414F-0AC5-47BF-BAF3-40D5DB1B0655}"/>
    <dgm:cxn modelId="{985F97E1-C720-4FA3-82B8-804669DD6CE9}" srcId="{6F658B35-C3A8-4959-B226-79DFFC83BFD8}" destId="{22A7ED7D-1810-44F7-87F1-1A99701752C2}" srcOrd="2" destOrd="0" parTransId="{62A34DFF-02AA-4E65-BDEA-E7F19DB4CB31}" sibTransId="{4E4E282E-880C-4B50-85BF-398575AE044F}"/>
    <dgm:cxn modelId="{889123F5-B8A5-4833-8369-6F39D36532F2}" srcId="{22A7ED7D-1810-44F7-87F1-1A99701752C2}" destId="{EE25391E-AD59-41AB-8EA8-72E3FB67A137}" srcOrd="4" destOrd="0" parTransId="{82A9D6F4-B36A-47F5-A8BB-39A91DD56C3C}" sibTransId="{29589CE0-88D3-441D-AC02-73DD920D912D}"/>
    <dgm:cxn modelId="{06B9EFA1-4C7A-407A-AED0-F497EC059680}" type="presParOf" srcId="{9C161B4C-0CD0-4BC9-AD38-E5CD04C0D1D3}" destId="{4A45D7BD-5D82-4108-B426-BB7DA80F0316}" srcOrd="0" destOrd="0" presId="urn:microsoft.com/office/officeart/2018/5/layout/CenteredIconLabelDescriptionList"/>
    <dgm:cxn modelId="{014CB00F-07B0-4E1A-8C6C-B1D119FA0715}" type="presParOf" srcId="{4A45D7BD-5D82-4108-B426-BB7DA80F0316}" destId="{BC3060D1-E3CA-4DBA-805A-4D9B2453B87E}" srcOrd="0" destOrd="0" presId="urn:microsoft.com/office/officeart/2018/5/layout/CenteredIconLabelDescriptionList"/>
    <dgm:cxn modelId="{0C51BC40-FD40-4361-9648-652EB82D5692}" type="presParOf" srcId="{4A45D7BD-5D82-4108-B426-BB7DA80F0316}" destId="{9A90AE02-F0BC-4FFC-B1DA-AD71BD221622}" srcOrd="1" destOrd="0" presId="urn:microsoft.com/office/officeart/2018/5/layout/CenteredIconLabelDescriptionList"/>
    <dgm:cxn modelId="{B326CC4F-6EAB-4BA8-A9E9-F4747BFF67CF}" type="presParOf" srcId="{4A45D7BD-5D82-4108-B426-BB7DA80F0316}" destId="{55D7A8BB-206F-447F-AD8B-3608D26F61E7}" srcOrd="2" destOrd="0" presId="urn:microsoft.com/office/officeart/2018/5/layout/CenteredIconLabelDescriptionList"/>
    <dgm:cxn modelId="{B4112D82-7933-41C6-897A-13FA47638D03}" type="presParOf" srcId="{4A45D7BD-5D82-4108-B426-BB7DA80F0316}" destId="{97DB97F9-A865-4A0A-AD64-C46C596E6479}" srcOrd="3" destOrd="0" presId="urn:microsoft.com/office/officeart/2018/5/layout/CenteredIconLabelDescriptionList"/>
    <dgm:cxn modelId="{86FF4907-D60B-46B1-9433-D807C0A9AF06}" type="presParOf" srcId="{4A45D7BD-5D82-4108-B426-BB7DA80F0316}" destId="{5167D4BA-BA42-49DD-BA6F-BAFBFABDC15B}" srcOrd="4" destOrd="0" presId="urn:microsoft.com/office/officeart/2018/5/layout/CenteredIconLabelDescriptionList"/>
    <dgm:cxn modelId="{55231570-4116-4830-A125-B4DA0A949993}" type="presParOf" srcId="{9C161B4C-0CD0-4BC9-AD38-E5CD04C0D1D3}" destId="{8AFF1063-3183-47B0-B441-7635FECE6BDF}" srcOrd="1" destOrd="0" presId="urn:microsoft.com/office/officeart/2018/5/layout/CenteredIconLabelDescriptionList"/>
    <dgm:cxn modelId="{B5A3C0A8-DB9A-44E7-BF5C-82E64D7B3282}" type="presParOf" srcId="{9C161B4C-0CD0-4BC9-AD38-E5CD04C0D1D3}" destId="{7801F3C3-091A-4AAF-BF64-BF4E575192D6}" srcOrd="2" destOrd="0" presId="urn:microsoft.com/office/officeart/2018/5/layout/CenteredIconLabelDescriptionList"/>
    <dgm:cxn modelId="{1667C0F6-3B10-452A-BEE7-AE41E188E344}" type="presParOf" srcId="{7801F3C3-091A-4AAF-BF64-BF4E575192D6}" destId="{61D1D907-D214-44CE-9823-1B234B7A580E}" srcOrd="0" destOrd="0" presId="urn:microsoft.com/office/officeart/2018/5/layout/CenteredIconLabelDescriptionList"/>
    <dgm:cxn modelId="{CDA73C01-A3D8-4F8E-B117-BDDFA3EA26E6}" type="presParOf" srcId="{7801F3C3-091A-4AAF-BF64-BF4E575192D6}" destId="{F9FEE6CD-6A32-423C-A443-50EFAA8F8502}" srcOrd="1" destOrd="0" presId="urn:microsoft.com/office/officeart/2018/5/layout/CenteredIconLabelDescriptionList"/>
    <dgm:cxn modelId="{1A44D4AE-1B1F-46D7-B4E8-19C84C862800}" type="presParOf" srcId="{7801F3C3-091A-4AAF-BF64-BF4E575192D6}" destId="{C25135CF-1FE4-4D91-9059-50BF75AB300D}" srcOrd="2" destOrd="0" presId="urn:microsoft.com/office/officeart/2018/5/layout/CenteredIconLabelDescriptionList"/>
    <dgm:cxn modelId="{12FA7E2B-CC86-4A22-BD9E-701ADACAC99D}" type="presParOf" srcId="{7801F3C3-091A-4AAF-BF64-BF4E575192D6}" destId="{82A77FBB-3C6A-4C1D-A6B6-F30E91732CE3}" srcOrd="3" destOrd="0" presId="urn:microsoft.com/office/officeart/2018/5/layout/CenteredIconLabelDescriptionList"/>
    <dgm:cxn modelId="{4DB890AA-EFD6-498B-9A35-5373AEC37338}" type="presParOf" srcId="{7801F3C3-091A-4AAF-BF64-BF4E575192D6}" destId="{632A4599-02AC-4302-86A5-EFB8986BC822}" srcOrd="4" destOrd="0" presId="urn:microsoft.com/office/officeart/2018/5/layout/CenteredIconLabelDescriptionList"/>
    <dgm:cxn modelId="{03394E9E-0750-4B85-9790-29ECC1C11408}" type="presParOf" srcId="{9C161B4C-0CD0-4BC9-AD38-E5CD04C0D1D3}" destId="{4DCE82EA-83F6-4180-A4BF-3BC1F8128686}" srcOrd="3" destOrd="0" presId="urn:microsoft.com/office/officeart/2018/5/layout/CenteredIconLabelDescriptionList"/>
    <dgm:cxn modelId="{0421C6C9-F0D3-4171-8405-B9FDF18D78DE}" type="presParOf" srcId="{9C161B4C-0CD0-4BC9-AD38-E5CD04C0D1D3}" destId="{65229EF6-D478-41A8-94B3-36775D6BBB3A}" srcOrd="4" destOrd="0" presId="urn:microsoft.com/office/officeart/2018/5/layout/CenteredIconLabelDescriptionList"/>
    <dgm:cxn modelId="{29EA93FE-5B08-4C9C-8CB2-AB473BA0B5A8}" type="presParOf" srcId="{65229EF6-D478-41A8-94B3-36775D6BBB3A}" destId="{4431F3A9-BF23-4E7B-8EAA-5C726D6042CA}" srcOrd="0" destOrd="0" presId="urn:microsoft.com/office/officeart/2018/5/layout/CenteredIconLabelDescriptionList"/>
    <dgm:cxn modelId="{982BC8B5-A84E-4D88-B922-1E4BF110B174}" type="presParOf" srcId="{65229EF6-D478-41A8-94B3-36775D6BBB3A}" destId="{3CBC0612-326D-4A5A-99AC-BE6B495ACA56}" srcOrd="1" destOrd="0" presId="urn:microsoft.com/office/officeart/2018/5/layout/CenteredIconLabelDescriptionList"/>
    <dgm:cxn modelId="{EA4E1248-1B8E-49AE-81F1-F54D50DC1EE7}" type="presParOf" srcId="{65229EF6-D478-41A8-94B3-36775D6BBB3A}" destId="{563B2EFA-29C7-4362-8D87-B0998C96C927}" srcOrd="2" destOrd="0" presId="urn:microsoft.com/office/officeart/2018/5/layout/CenteredIconLabelDescriptionList"/>
    <dgm:cxn modelId="{FAF7363F-A190-4FB7-BC41-510BBA83A4BF}" type="presParOf" srcId="{65229EF6-D478-41A8-94B3-36775D6BBB3A}" destId="{986373AA-5C28-4C89-98BA-EFCECAD1F2A9}" srcOrd="3" destOrd="0" presId="urn:microsoft.com/office/officeart/2018/5/layout/CenteredIconLabelDescriptionList"/>
    <dgm:cxn modelId="{E92736D8-84B0-4996-A20C-867908C203B3}" type="presParOf" srcId="{65229EF6-D478-41A8-94B3-36775D6BBB3A}" destId="{141C0F22-832D-433D-8A2C-53EE9B41246F}" srcOrd="4" destOrd="0" presId="urn:microsoft.com/office/officeart/2018/5/layout/CenteredIconLabelDescriptionList"/>
    <dgm:cxn modelId="{4360EEF5-8ECC-46A3-AC51-987A9F4EA48E}" type="presParOf" srcId="{9C161B4C-0CD0-4BC9-AD38-E5CD04C0D1D3}" destId="{63C93305-930B-4481-94E8-7434273715AD}" srcOrd="5" destOrd="0" presId="urn:microsoft.com/office/officeart/2018/5/layout/CenteredIconLabelDescriptionList"/>
    <dgm:cxn modelId="{81146E73-0E4B-4CBA-A973-7F78C7815ADD}" type="presParOf" srcId="{9C161B4C-0CD0-4BC9-AD38-E5CD04C0D1D3}" destId="{4F4C5B53-B32C-4DBC-993E-9AA1AAD81A7F}" srcOrd="6" destOrd="0" presId="urn:microsoft.com/office/officeart/2018/5/layout/CenteredIconLabelDescriptionList"/>
    <dgm:cxn modelId="{85014434-DC4E-4AC8-8D7E-C6CC1419BC57}" type="presParOf" srcId="{4F4C5B53-B32C-4DBC-993E-9AA1AAD81A7F}" destId="{62B888EF-53D9-4D07-B261-0B64378329FD}" srcOrd="0" destOrd="0" presId="urn:microsoft.com/office/officeart/2018/5/layout/CenteredIconLabelDescriptionList"/>
    <dgm:cxn modelId="{66CF587F-E369-4CCA-A20D-5A530126C7A5}" type="presParOf" srcId="{4F4C5B53-B32C-4DBC-993E-9AA1AAD81A7F}" destId="{08AFB128-99DD-4D99-9DB8-4FE3585BEF8F}" srcOrd="1" destOrd="0" presId="urn:microsoft.com/office/officeart/2018/5/layout/CenteredIconLabelDescriptionList"/>
    <dgm:cxn modelId="{BCAA14E1-AEF0-45A8-BAB7-8A576BDCF380}" type="presParOf" srcId="{4F4C5B53-B32C-4DBC-993E-9AA1AAD81A7F}" destId="{F10C815F-1C8F-43BB-87A6-58E961BC8278}" srcOrd="2" destOrd="0" presId="urn:microsoft.com/office/officeart/2018/5/layout/CenteredIconLabelDescriptionList"/>
    <dgm:cxn modelId="{6219EEE1-7559-4337-B483-E9A2AE8AD901}" type="presParOf" srcId="{4F4C5B53-B32C-4DBC-993E-9AA1AAD81A7F}" destId="{4C7B1B91-4285-4BF1-8A6C-B0569FC256B6}" srcOrd="3" destOrd="0" presId="urn:microsoft.com/office/officeart/2018/5/layout/CenteredIconLabelDescriptionList"/>
    <dgm:cxn modelId="{757C3D39-A495-4951-8E6B-845683773BAB}" type="presParOf" srcId="{4F4C5B53-B32C-4DBC-993E-9AA1AAD81A7F}" destId="{20F120E8-7590-4348-9EAF-2ECED3D4A78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504496-FC37-4727-B559-633563A8477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AFB7D8-885C-44FB-821E-5892C72A731C}">
      <dgm:prSet/>
      <dgm:spPr/>
      <dgm:t>
        <a:bodyPr/>
        <a:lstStyle/>
        <a:p>
          <a:pPr>
            <a:defRPr b="1"/>
          </a:pPr>
          <a:r>
            <a:rPr lang="en-US"/>
            <a:t>Parcellation</a:t>
          </a:r>
        </a:p>
      </dgm:t>
    </dgm:pt>
    <dgm:pt modelId="{8BE7DCF7-4914-4018-BF3D-B62B6C4CE6D3}" type="parTrans" cxnId="{CCCE0DBC-663B-4AA3-8918-47DD2B03ACCD}">
      <dgm:prSet/>
      <dgm:spPr/>
      <dgm:t>
        <a:bodyPr/>
        <a:lstStyle/>
        <a:p>
          <a:endParaRPr lang="en-US"/>
        </a:p>
      </dgm:t>
    </dgm:pt>
    <dgm:pt modelId="{28A0CF79-3A9C-45B2-AA25-66C744AD46F9}" type="sibTrans" cxnId="{CCCE0DBC-663B-4AA3-8918-47DD2B03ACCD}">
      <dgm:prSet/>
      <dgm:spPr/>
      <dgm:t>
        <a:bodyPr/>
        <a:lstStyle/>
        <a:p>
          <a:endParaRPr lang="en-US"/>
        </a:p>
      </dgm:t>
    </dgm:pt>
    <dgm:pt modelId="{4F21413C-331D-4FEB-983E-546ED02C359A}">
      <dgm:prSet/>
      <dgm:spPr/>
      <dgm:t>
        <a:bodyPr/>
        <a:lstStyle/>
        <a:p>
          <a:r>
            <a:rPr lang="en-US"/>
            <a:t>Divide the brain into distinct regions based on anatomical or functional characteristics</a:t>
          </a:r>
        </a:p>
      </dgm:t>
    </dgm:pt>
    <dgm:pt modelId="{50DA4174-7A87-4687-9B2B-A58C0C4F6FCD}" type="parTrans" cxnId="{7DE23EAF-76CA-4F97-B4C5-94EF28A0B591}">
      <dgm:prSet/>
      <dgm:spPr/>
      <dgm:t>
        <a:bodyPr/>
        <a:lstStyle/>
        <a:p>
          <a:endParaRPr lang="en-US"/>
        </a:p>
      </dgm:t>
    </dgm:pt>
    <dgm:pt modelId="{8CB73F25-3809-4E0A-BE8B-15DD205FF936}" type="sibTrans" cxnId="{7DE23EAF-76CA-4F97-B4C5-94EF28A0B591}">
      <dgm:prSet/>
      <dgm:spPr/>
      <dgm:t>
        <a:bodyPr/>
        <a:lstStyle/>
        <a:p>
          <a:endParaRPr lang="en-US"/>
        </a:p>
      </dgm:t>
    </dgm:pt>
    <dgm:pt modelId="{AFE42FA1-46D3-4369-A7C5-5089883D0D38}">
      <dgm:prSet/>
      <dgm:spPr/>
      <dgm:t>
        <a:bodyPr/>
        <a:lstStyle/>
        <a:p>
          <a:r>
            <a:rPr lang="en-US"/>
            <a:t>Provides a foundation for studying connectivity patterns</a:t>
          </a:r>
        </a:p>
      </dgm:t>
    </dgm:pt>
    <dgm:pt modelId="{079EDB54-4E52-4CA9-A1CB-660334846834}" type="parTrans" cxnId="{62332AD3-8CBA-44F5-88B7-99BAFB1A318B}">
      <dgm:prSet/>
      <dgm:spPr/>
      <dgm:t>
        <a:bodyPr/>
        <a:lstStyle/>
        <a:p>
          <a:endParaRPr lang="en-US"/>
        </a:p>
      </dgm:t>
    </dgm:pt>
    <dgm:pt modelId="{98CD9ED8-CF8B-4904-A88B-7C9B288CBA72}" type="sibTrans" cxnId="{62332AD3-8CBA-44F5-88B7-99BAFB1A318B}">
      <dgm:prSet/>
      <dgm:spPr/>
      <dgm:t>
        <a:bodyPr/>
        <a:lstStyle/>
        <a:p>
          <a:endParaRPr lang="en-US"/>
        </a:p>
      </dgm:t>
    </dgm:pt>
    <dgm:pt modelId="{59BA7838-B470-4B24-9D2E-21FBC12D78D7}">
      <dgm:prSet/>
      <dgm:spPr/>
      <dgm:t>
        <a:bodyPr/>
        <a:lstStyle/>
        <a:p>
          <a:pPr>
            <a:defRPr b="1"/>
          </a:pPr>
          <a:r>
            <a:rPr lang="en-US"/>
            <a:t>Remove Drifts</a:t>
          </a:r>
        </a:p>
      </dgm:t>
    </dgm:pt>
    <dgm:pt modelId="{F45A9823-76C8-4618-AB56-1EEF7333A093}" type="parTrans" cxnId="{A2060EEB-392C-443C-AE44-9C77A05D2527}">
      <dgm:prSet/>
      <dgm:spPr/>
      <dgm:t>
        <a:bodyPr/>
        <a:lstStyle/>
        <a:p>
          <a:endParaRPr lang="en-US"/>
        </a:p>
      </dgm:t>
    </dgm:pt>
    <dgm:pt modelId="{3162CA7B-EE0B-41BA-83C7-77863441D257}" type="sibTrans" cxnId="{A2060EEB-392C-443C-AE44-9C77A05D2527}">
      <dgm:prSet/>
      <dgm:spPr/>
      <dgm:t>
        <a:bodyPr/>
        <a:lstStyle/>
        <a:p>
          <a:endParaRPr lang="en-US"/>
        </a:p>
      </dgm:t>
    </dgm:pt>
    <dgm:pt modelId="{E2A5FB3A-7F66-401F-BC6B-BB853C99B27E}">
      <dgm:prSet/>
      <dgm:spPr/>
      <dgm:t>
        <a:bodyPr/>
        <a:lstStyle/>
        <a:p>
          <a:r>
            <a:rPr lang="en-US"/>
            <a:t>Removing low-frequency trends from the image</a:t>
          </a:r>
        </a:p>
      </dgm:t>
    </dgm:pt>
    <dgm:pt modelId="{E607C58B-7C19-4092-913E-38715947A98C}" type="parTrans" cxnId="{34C5B4D9-B333-4E0F-9FA3-D80BFCC97F14}">
      <dgm:prSet/>
      <dgm:spPr/>
      <dgm:t>
        <a:bodyPr/>
        <a:lstStyle/>
        <a:p>
          <a:endParaRPr lang="en-US"/>
        </a:p>
      </dgm:t>
    </dgm:pt>
    <dgm:pt modelId="{FAA78600-98F9-4D60-A242-1CC191FB8FEC}" type="sibTrans" cxnId="{34C5B4D9-B333-4E0F-9FA3-D80BFCC97F14}">
      <dgm:prSet/>
      <dgm:spPr/>
      <dgm:t>
        <a:bodyPr/>
        <a:lstStyle/>
        <a:p>
          <a:endParaRPr lang="en-US"/>
        </a:p>
      </dgm:t>
    </dgm:pt>
    <dgm:pt modelId="{DDE503C2-6289-45FB-B2D2-8DF2C6627836}">
      <dgm:prSet/>
      <dgm:spPr/>
      <dgm:t>
        <a:bodyPr/>
        <a:lstStyle/>
        <a:p>
          <a:r>
            <a:rPr lang="en-US"/>
            <a:t>Detrending with quadratic polynomial function is used</a:t>
          </a:r>
        </a:p>
      </dgm:t>
    </dgm:pt>
    <dgm:pt modelId="{FF7B97A2-76C3-4C10-AAA1-47512E2DED86}" type="parTrans" cxnId="{53986CD5-EC5A-41B1-A39B-E24EAA11761D}">
      <dgm:prSet/>
      <dgm:spPr/>
      <dgm:t>
        <a:bodyPr/>
        <a:lstStyle/>
        <a:p>
          <a:endParaRPr lang="en-US"/>
        </a:p>
      </dgm:t>
    </dgm:pt>
    <dgm:pt modelId="{4C6CEA3E-16C9-4F48-B671-4D1EC948F7D5}" type="sibTrans" cxnId="{53986CD5-EC5A-41B1-A39B-E24EAA11761D}">
      <dgm:prSet/>
      <dgm:spPr/>
      <dgm:t>
        <a:bodyPr/>
        <a:lstStyle/>
        <a:p>
          <a:endParaRPr lang="en-US"/>
        </a:p>
      </dgm:t>
    </dgm:pt>
    <dgm:pt modelId="{B4F39AE3-E941-42CF-BA2D-9B3DBDE99604}">
      <dgm:prSet/>
      <dgm:spPr/>
      <dgm:t>
        <a:bodyPr/>
        <a:lstStyle/>
        <a:p>
          <a:pPr>
            <a:defRPr b="1"/>
          </a:pPr>
          <a:r>
            <a:rPr lang="en-US"/>
            <a:t>Remove motion artifact</a:t>
          </a:r>
        </a:p>
      </dgm:t>
    </dgm:pt>
    <dgm:pt modelId="{8B91A6C4-EE22-4895-9A0B-96D803DD09FF}" type="parTrans" cxnId="{66127CE3-6F78-4448-96C9-12FC2FC0893D}">
      <dgm:prSet/>
      <dgm:spPr/>
      <dgm:t>
        <a:bodyPr/>
        <a:lstStyle/>
        <a:p>
          <a:endParaRPr lang="en-US"/>
        </a:p>
      </dgm:t>
    </dgm:pt>
    <dgm:pt modelId="{E11AAA98-76AF-419E-AE4D-F9D21FF9CEAF}" type="sibTrans" cxnId="{66127CE3-6F78-4448-96C9-12FC2FC0893D}">
      <dgm:prSet/>
      <dgm:spPr/>
      <dgm:t>
        <a:bodyPr/>
        <a:lstStyle/>
        <a:p>
          <a:endParaRPr lang="en-US"/>
        </a:p>
      </dgm:t>
    </dgm:pt>
    <dgm:pt modelId="{BF177E50-B0DB-4582-9D6F-9E2F07C5BDE5}">
      <dgm:prSet/>
      <dgm:spPr/>
      <dgm:t>
        <a:bodyPr/>
        <a:lstStyle/>
        <a:p>
          <a:r>
            <a:rPr lang="en-US"/>
            <a:t>Regress out six rigid-body head motions parameters along with their derivatives</a:t>
          </a:r>
        </a:p>
      </dgm:t>
    </dgm:pt>
    <dgm:pt modelId="{5096DD2B-F4BA-4B2B-A55D-0C3D32FC71E5}" type="parTrans" cxnId="{26167A5A-A45E-48A1-9B89-B28946384EBE}">
      <dgm:prSet/>
      <dgm:spPr/>
      <dgm:t>
        <a:bodyPr/>
        <a:lstStyle/>
        <a:p>
          <a:endParaRPr lang="en-US"/>
        </a:p>
      </dgm:t>
    </dgm:pt>
    <dgm:pt modelId="{460D0095-C3B4-421D-9A15-856081233559}" type="sibTrans" cxnId="{26167A5A-A45E-48A1-9B89-B28946384EBE}">
      <dgm:prSet/>
      <dgm:spPr/>
      <dgm:t>
        <a:bodyPr/>
        <a:lstStyle/>
        <a:p>
          <a:endParaRPr lang="en-US"/>
        </a:p>
      </dgm:t>
    </dgm:pt>
    <dgm:pt modelId="{61E4A336-99BE-46C6-844D-4E585B2CE670}">
      <dgm:prSet/>
      <dgm:spPr/>
      <dgm:t>
        <a:bodyPr/>
        <a:lstStyle/>
        <a:p>
          <a:pPr>
            <a:defRPr b="1"/>
          </a:pPr>
          <a:r>
            <a:rPr lang="en-US"/>
            <a:t>Compute correlation matrix</a:t>
          </a:r>
        </a:p>
      </dgm:t>
    </dgm:pt>
    <dgm:pt modelId="{2599D2BA-94C6-4432-8C05-1E4600B51B5E}" type="parTrans" cxnId="{095541CA-BE50-4834-93C9-D8C688638956}">
      <dgm:prSet/>
      <dgm:spPr/>
      <dgm:t>
        <a:bodyPr/>
        <a:lstStyle/>
        <a:p>
          <a:endParaRPr lang="en-US"/>
        </a:p>
      </dgm:t>
    </dgm:pt>
    <dgm:pt modelId="{CBF163EE-B3E8-47BC-9D38-B43E846401F4}" type="sibTrans" cxnId="{095541CA-BE50-4834-93C9-D8C688638956}">
      <dgm:prSet/>
      <dgm:spPr/>
      <dgm:t>
        <a:bodyPr/>
        <a:lstStyle/>
        <a:p>
          <a:endParaRPr lang="en-US"/>
        </a:p>
      </dgm:t>
    </dgm:pt>
    <dgm:pt modelId="{6CB4A630-7253-4E08-B3F4-28AA4611C2A6}" type="pres">
      <dgm:prSet presAssocID="{EC504496-FC37-4727-B559-633563A84773}" presName="root" presStyleCnt="0">
        <dgm:presLayoutVars>
          <dgm:dir/>
          <dgm:resizeHandles val="exact"/>
        </dgm:presLayoutVars>
      </dgm:prSet>
      <dgm:spPr/>
    </dgm:pt>
    <dgm:pt modelId="{84A4751C-4958-49E6-A37F-6C66913E76D0}" type="pres">
      <dgm:prSet presAssocID="{AAAFB7D8-885C-44FB-821E-5892C72A731C}" presName="compNode" presStyleCnt="0"/>
      <dgm:spPr/>
    </dgm:pt>
    <dgm:pt modelId="{EF6FD446-9111-4311-89EE-E6056BFD5CBA}" type="pres">
      <dgm:prSet presAssocID="{AAAFB7D8-885C-44FB-821E-5892C72A73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B0252A8-D78E-49E8-A624-5477511682BE}" type="pres">
      <dgm:prSet presAssocID="{AAAFB7D8-885C-44FB-821E-5892C72A731C}" presName="iconSpace" presStyleCnt="0"/>
      <dgm:spPr/>
    </dgm:pt>
    <dgm:pt modelId="{0D01B153-6C09-47D8-A467-4221B33DAAB4}" type="pres">
      <dgm:prSet presAssocID="{AAAFB7D8-885C-44FB-821E-5892C72A731C}" presName="parTx" presStyleLbl="revTx" presStyleIdx="0" presStyleCnt="8">
        <dgm:presLayoutVars>
          <dgm:chMax val="0"/>
          <dgm:chPref val="0"/>
        </dgm:presLayoutVars>
      </dgm:prSet>
      <dgm:spPr/>
    </dgm:pt>
    <dgm:pt modelId="{3C47F862-35BC-4413-A2C9-8EC945EADA6C}" type="pres">
      <dgm:prSet presAssocID="{AAAFB7D8-885C-44FB-821E-5892C72A731C}" presName="txSpace" presStyleCnt="0"/>
      <dgm:spPr/>
    </dgm:pt>
    <dgm:pt modelId="{F405B280-B1EE-40E6-867C-5226908B7129}" type="pres">
      <dgm:prSet presAssocID="{AAAFB7D8-885C-44FB-821E-5892C72A731C}" presName="desTx" presStyleLbl="revTx" presStyleIdx="1" presStyleCnt="8">
        <dgm:presLayoutVars/>
      </dgm:prSet>
      <dgm:spPr/>
    </dgm:pt>
    <dgm:pt modelId="{2C541798-9F8A-4F7F-B86B-9F7D7DF67DD0}" type="pres">
      <dgm:prSet presAssocID="{28A0CF79-3A9C-45B2-AA25-66C744AD46F9}" presName="sibTrans" presStyleCnt="0"/>
      <dgm:spPr/>
    </dgm:pt>
    <dgm:pt modelId="{DBD8B6B9-86C5-4587-8B7C-87AE9157E864}" type="pres">
      <dgm:prSet presAssocID="{59BA7838-B470-4B24-9D2E-21FBC12D78D7}" presName="compNode" presStyleCnt="0"/>
      <dgm:spPr/>
    </dgm:pt>
    <dgm:pt modelId="{45233D7E-7FB9-48C1-87E1-43A8ADB4201E}" type="pres">
      <dgm:prSet presAssocID="{59BA7838-B470-4B24-9D2E-21FBC12D78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76D0C33-C32A-416E-95C3-94BEAD2255C5}" type="pres">
      <dgm:prSet presAssocID="{59BA7838-B470-4B24-9D2E-21FBC12D78D7}" presName="iconSpace" presStyleCnt="0"/>
      <dgm:spPr/>
    </dgm:pt>
    <dgm:pt modelId="{7C19C05F-0203-4177-9B62-C371BABCD2DD}" type="pres">
      <dgm:prSet presAssocID="{59BA7838-B470-4B24-9D2E-21FBC12D78D7}" presName="parTx" presStyleLbl="revTx" presStyleIdx="2" presStyleCnt="8">
        <dgm:presLayoutVars>
          <dgm:chMax val="0"/>
          <dgm:chPref val="0"/>
        </dgm:presLayoutVars>
      </dgm:prSet>
      <dgm:spPr/>
    </dgm:pt>
    <dgm:pt modelId="{E34336BD-5ACD-4E0D-A978-E11415999EE4}" type="pres">
      <dgm:prSet presAssocID="{59BA7838-B470-4B24-9D2E-21FBC12D78D7}" presName="txSpace" presStyleCnt="0"/>
      <dgm:spPr/>
    </dgm:pt>
    <dgm:pt modelId="{E9A83924-1B05-4C6E-A5AC-75F902B52658}" type="pres">
      <dgm:prSet presAssocID="{59BA7838-B470-4B24-9D2E-21FBC12D78D7}" presName="desTx" presStyleLbl="revTx" presStyleIdx="3" presStyleCnt="8">
        <dgm:presLayoutVars/>
      </dgm:prSet>
      <dgm:spPr/>
    </dgm:pt>
    <dgm:pt modelId="{F491A712-9334-4022-95D1-31270F7CA916}" type="pres">
      <dgm:prSet presAssocID="{3162CA7B-EE0B-41BA-83C7-77863441D257}" presName="sibTrans" presStyleCnt="0"/>
      <dgm:spPr/>
    </dgm:pt>
    <dgm:pt modelId="{9C700437-DF35-4EFF-AE82-1901361A462C}" type="pres">
      <dgm:prSet presAssocID="{B4F39AE3-E941-42CF-BA2D-9B3DBDE99604}" presName="compNode" presStyleCnt="0"/>
      <dgm:spPr/>
    </dgm:pt>
    <dgm:pt modelId="{8DBC90D6-05FE-4684-A2AD-55D818C6A695}" type="pres">
      <dgm:prSet presAssocID="{B4F39AE3-E941-42CF-BA2D-9B3DBDE996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C5E30962-EC06-451E-A174-26D8BA72BC3B}" type="pres">
      <dgm:prSet presAssocID="{B4F39AE3-E941-42CF-BA2D-9B3DBDE99604}" presName="iconSpace" presStyleCnt="0"/>
      <dgm:spPr/>
    </dgm:pt>
    <dgm:pt modelId="{C07D0258-FC71-47EF-BA5E-6776232C126E}" type="pres">
      <dgm:prSet presAssocID="{B4F39AE3-E941-42CF-BA2D-9B3DBDE99604}" presName="parTx" presStyleLbl="revTx" presStyleIdx="4" presStyleCnt="8">
        <dgm:presLayoutVars>
          <dgm:chMax val="0"/>
          <dgm:chPref val="0"/>
        </dgm:presLayoutVars>
      </dgm:prSet>
      <dgm:spPr/>
    </dgm:pt>
    <dgm:pt modelId="{BBB9A169-F3A0-46EC-A80D-5D216C88530D}" type="pres">
      <dgm:prSet presAssocID="{B4F39AE3-E941-42CF-BA2D-9B3DBDE99604}" presName="txSpace" presStyleCnt="0"/>
      <dgm:spPr/>
    </dgm:pt>
    <dgm:pt modelId="{7A89F9FC-67B3-41F6-8C6D-88DD8BE9CA21}" type="pres">
      <dgm:prSet presAssocID="{B4F39AE3-E941-42CF-BA2D-9B3DBDE99604}" presName="desTx" presStyleLbl="revTx" presStyleIdx="5" presStyleCnt="8">
        <dgm:presLayoutVars/>
      </dgm:prSet>
      <dgm:spPr/>
    </dgm:pt>
    <dgm:pt modelId="{B3CBD3EC-845D-41A6-AEF8-D6164EFE7271}" type="pres">
      <dgm:prSet presAssocID="{E11AAA98-76AF-419E-AE4D-F9D21FF9CEAF}" presName="sibTrans" presStyleCnt="0"/>
      <dgm:spPr/>
    </dgm:pt>
    <dgm:pt modelId="{093B0AF3-B50B-4119-AA00-086DAE81CF3F}" type="pres">
      <dgm:prSet presAssocID="{61E4A336-99BE-46C6-844D-4E585B2CE670}" presName="compNode" presStyleCnt="0"/>
      <dgm:spPr/>
    </dgm:pt>
    <dgm:pt modelId="{C7F98898-E2D0-4127-8076-58179B30FC46}" type="pres">
      <dgm:prSet presAssocID="{61E4A336-99BE-46C6-844D-4E585B2CE6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1519B55-306C-45AF-B0CC-7B11950B802B}" type="pres">
      <dgm:prSet presAssocID="{61E4A336-99BE-46C6-844D-4E585B2CE670}" presName="iconSpace" presStyleCnt="0"/>
      <dgm:spPr/>
    </dgm:pt>
    <dgm:pt modelId="{DEDBFF8C-D3F0-4817-AC5F-CF967B1739ED}" type="pres">
      <dgm:prSet presAssocID="{61E4A336-99BE-46C6-844D-4E585B2CE670}" presName="parTx" presStyleLbl="revTx" presStyleIdx="6" presStyleCnt="8">
        <dgm:presLayoutVars>
          <dgm:chMax val="0"/>
          <dgm:chPref val="0"/>
        </dgm:presLayoutVars>
      </dgm:prSet>
      <dgm:spPr/>
    </dgm:pt>
    <dgm:pt modelId="{3DEECF16-139D-493E-B32B-92978E702239}" type="pres">
      <dgm:prSet presAssocID="{61E4A336-99BE-46C6-844D-4E585B2CE670}" presName="txSpace" presStyleCnt="0"/>
      <dgm:spPr/>
    </dgm:pt>
    <dgm:pt modelId="{05A91942-61D0-405B-A6AE-71BABD87B4C3}" type="pres">
      <dgm:prSet presAssocID="{61E4A336-99BE-46C6-844D-4E585B2CE670}" presName="desTx" presStyleLbl="revTx" presStyleIdx="7" presStyleCnt="8">
        <dgm:presLayoutVars/>
      </dgm:prSet>
      <dgm:spPr/>
    </dgm:pt>
  </dgm:ptLst>
  <dgm:cxnLst>
    <dgm:cxn modelId="{D408881C-EF84-4590-921D-DA0A6B2B43E3}" type="presOf" srcId="{AFE42FA1-46D3-4369-A7C5-5089883D0D38}" destId="{F405B280-B1EE-40E6-867C-5226908B7129}" srcOrd="0" destOrd="1" presId="urn:microsoft.com/office/officeart/2018/5/layout/CenteredIconLabelDescriptionList"/>
    <dgm:cxn modelId="{0B255B4D-617E-4B61-B57D-899824DE8AEA}" type="presOf" srcId="{E2A5FB3A-7F66-401F-BC6B-BB853C99B27E}" destId="{E9A83924-1B05-4C6E-A5AC-75F902B52658}" srcOrd="0" destOrd="0" presId="urn:microsoft.com/office/officeart/2018/5/layout/CenteredIconLabelDescriptionList"/>
    <dgm:cxn modelId="{D4F18F53-DBCF-46BF-B39F-D889F98F4759}" type="presOf" srcId="{AAAFB7D8-885C-44FB-821E-5892C72A731C}" destId="{0D01B153-6C09-47D8-A467-4221B33DAAB4}" srcOrd="0" destOrd="0" presId="urn:microsoft.com/office/officeart/2018/5/layout/CenteredIconLabelDescriptionList"/>
    <dgm:cxn modelId="{26167A5A-A45E-48A1-9B89-B28946384EBE}" srcId="{B4F39AE3-E941-42CF-BA2D-9B3DBDE99604}" destId="{BF177E50-B0DB-4582-9D6F-9E2F07C5BDE5}" srcOrd="0" destOrd="0" parTransId="{5096DD2B-F4BA-4B2B-A55D-0C3D32FC71E5}" sibTransId="{460D0095-C3B4-421D-9A15-856081233559}"/>
    <dgm:cxn modelId="{93E31285-BBC2-422C-9FE2-72C111F3DB03}" type="presOf" srcId="{B4F39AE3-E941-42CF-BA2D-9B3DBDE99604}" destId="{C07D0258-FC71-47EF-BA5E-6776232C126E}" srcOrd="0" destOrd="0" presId="urn:microsoft.com/office/officeart/2018/5/layout/CenteredIconLabelDescriptionList"/>
    <dgm:cxn modelId="{6EA6AC87-0FA1-4BA2-985C-23B40B7855A0}" type="presOf" srcId="{DDE503C2-6289-45FB-B2D2-8DF2C6627836}" destId="{E9A83924-1B05-4C6E-A5AC-75F902B52658}" srcOrd="0" destOrd="1" presId="urn:microsoft.com/office/officeart/2018/5/layout/CenteredIconLabelDescriptionList"/>
    <dgm:cxn modelId="{C28BC3AC-B4A0-45CA-8231-DE7C5E005778}" type="presOf" srcId="{4F21413C-331D-4FEB-983E-546ED02C359A}" destId="{F405B280-B1EE-40E6-867C-5226908B7129}" srcOrd="0" destOrd="0" presId="urn:microsoft.com/office/officeart/2018/5/layout/CenteredIconLabelDescriptionList"/>
    <dgm:cxn modelId="{7DE23EAF-76CA-4F97-B4C5-94EF28A0B591}" srcId="{AAAFB7D8-885C-44FB-821E-5892C72A731C}" destId="{4F21413C-331D-4FEB-983E-546ED02C359A}" srcOrd="0" destOrd="0" parTransId="{50DA4174-7A87-4687-9B2B-A58C0C4F6FCD}" sibTransId="{8CB73F25-3809-4E0A-BE8B-15DD205FF936}"/>
    <dgm:cxn modelId="{CCCE0DBC-663B-4AA3-8918-47DD2B03ACCD}" srcId="{EC504496-FC37-4727-B559-633563A84773}" destId="{AAAFB7D8-885C-44FB-821E-5892C72A731C}" srcOrd="0" destOrd="0" parTransId="{8BE7DCF7-4914-4018-BF3D-B62B6C4CE6D3}" sibTransId="{28A0CF79-3A9C-45B2-AA25-66C744AD46F9}"/>
    <dgm:cxn modelId="{47E4F3BF-9FC3-4E8F-AA14-E5C895329DD4}" type="presOf" srcId="{BF177E50-B0DB-4582-9D6F-9E2F07C5BDE5}" destId="{7A89F9FC-67B3-41F6-8C6D-88DD8BE9CA21}" srcOrd="0" destOrd="0" presId="urn:microsoft.com/office/officeart/2018/5/layout/CenteredIconLabelDescriptionList"/>
    <dgm:cxn modelId="{0281CBC4-6485-4ED1-9D65-F70F85B811C2}" type="presOf" srcId="{EC504496-FC37-4727-B559-633563A84773}" destId="{6CB4A630-7253-4E08-B3F4-28AA4611C2A6}" srcOrd="0" destOrd="0" presId="urn:microsoft.com/office/officeart/2018/5/layout/CenteredIconLabelDescriptionList"/>
    <dgm:cxn modelId="{095541CA-BE50-4834-93C9-D8C688638956}" srcId="{EC504496-FC37-4727-B559-633563A84773}" destId="{61E4A336-99BE-46C6-844D-4E585B2CE670}" srcOrd="3" destOrd="0" parTransId="{2599D2BA-94C6-4432-8C05-1E4600B51B5E}" sibTransId="{CBF163EE-B3E8-47BC-9D38-B43E846401F4}"/>
    <dgm:cxn modelId="{62332AD3-8CBA-44F5-88B7-99BAFB1A318B}" srcId="{AAAFB7D8-885C-44FB-821E-5892C72A731C}" destId="{AFE42FA1-46D3-4369-A7C5-5089883D0D38}" srcOrd="1" destOrd="0" parTransId="{079EDB54-4E52-4CA9-A1CB-660334846834}" sibTransId="{98CD9ED8-CF8B-4904-A88B-7C9B288CBA72}"/>
    <dgm:cxn modelId="{53986CD5-EC5A-41B1-A39B-E24EAA11761D}" srcId="{59BA7838-B470-4B24-9D2E-21FBC12D78D7}" destId="{DDE503C2-6289-45FB-B2D2-8DF2C6627836}" srcOrd="1" destOrd="0" parTransId="{FF7B97A2-76C3-4C10-AAA1-47512E2DED86}" sibTransId="{4C6CEA3E-16C9-4F48-B671-4D1EC948F7D5}"/>
    <dgm:cxn modelId="{34C5B4D9-B333-4E0F-9FA3-D80BFCC97F14}" srcId="{59BA7838-B470-4B24-9D2E-21FBC12D78D7}" destId="{E2A5FB3A-7F66-401F-BC6B-BB853C99B27E}" srcOrd="0" destOrd="0" parTransId="{E607C58B-7C19-4092-913E-38715947A98C}" sibTransId="{FAA78600-98F9-4D60-A242-1CC191FB8FEC}"/>
    <dgm:cxn modelId="{66127CE3-6F78-4448-96C9-12FC2FC0893D}" srcId="{EC504496-FC37-4727-B559-633563A84773}" destId="{B4F39AE3-E941-42CF-BA2D-9B3DBDE99604}" srcOrd="2" destOrd="0" parTransId="{8B91A6C4-EE22-4895-9A0B-96D803DD09FF}" sibTransId="{E11AAA98-76AF-419E-AE4D-F9D21FF9CEAF}"/>
    <dgm:cxn modelId="{02C9B2E6-0A25-4B82-817D-14339E568EF8}" type="presOf" srcId="{59BA7838-B470-4B24-9D2E-21FBC12D78D7}" destId="{7C19C05F-0203-4177-9B62-C371BABCD2DD}" srcOrd="0" destOrd="0" presId="urn:microsoft.com/office/officeart/2018/5/layout/CenteredIconLabelDescriptionList"/>
    <dgm:cxn modelId="{A2060EEB-392C-443C-AE44-9C77A05D2527}" srcId="{EC504496-FC37-4727-B559-633563A84773}" destId="{59BA7838-B470-4B24-9D2E-21FBC12D78D7}" srcOrd="1" destOrd="0" parTransId="{F45A9823-76C8-4618-AB56-1EEF7333A093}" sibTransId="{3162CA7B-EE0B-41BA-83C7-77863441D257}"/>
    <dgm:cxn modelId="{7198DCFE-FECD-4F2A-9743-1756C52572EC}" type="presOf" srcId="{61E4A336-99BE-46C6-844D-4E585B2CE670}" destId="{DEDBFF8C-D3F0-4817-AC5F-CF967B1739ED}" srcOrd="0" destOrd="0" presId="urn:microsoft.com/office/officeart/2018/5/layout/CenteredIconLabelDescriptionList"/>
    <dgm:cxn modelId="{1B05DE31-A0AA-4822-A2D4-6E1FECFE0F5F}" type="presParOf" srcId="{6CB4A630-7253-4E08-B3F4-28AA4611C2A6}" destId="{84A4751C-4958-49E6-A37F-6C66913E76D0}" srcOrd="0" destOrd="0" presId="urn:microsoft.com/office/officeart/2018/5/layout/CenteredIconLabelDescriptionList"/>
    <dgm:cxn modelId="{395F8C70-3254-4D5A-B031-C59147288D0F}" type="presParOf" srcId="{84A4751C-4958-49E6-A37F-6C66913E76D0}" destId="{EF6FD446-9111-4311-89EE-E6056BFD5CBA}" srcOrd="0" destOrd="0" presId="urn:microsoft.com/office/officeart/2018/5/layout/CenteredIconLabelDescriptionList"/>
    <dgm:cxn modelId="{54CD05BB-288E-49F5-80EE-EC99E35C797B}" type="presParOf" srcId="{84A4751C-4958-49E6-A37F-6C66913E76D0}" destId="{CB0252A8-D78E-49E8-A624-5477511682BE}" srcOrd="1" destOrd="0" presId="urn:microsoft.com/office/officeart/2018/5/layout/CenteredIconLabelDescriptionList"/>
    <dgm:cxn modelId="{6000E6FA-A7EF-4832-8AE9-87A591C27308}" type="presParOf" srcId="{84A4751C-4958-49E6-A37F-6C66913E76D0}" destId="{0D01B153-6C09-47D8-A467-4221B33DAAB4}" srcOrd="2" destOrd="0" presId="urn:microsoft.com/office/officeart/2018/5/layout/CenteredIconLabelDescriptionList"/>
    <dgm:cxn modelId="{809F47F0-31F9-4B06-B27D-CBC47F1E290E}" type="presParOf" srcId="{84A4751C-4958-49E6-A37F-6C66913E76D0}" destId="{3C47F862-35BC-4413-A2C9-8EC945EADA6C}" srcOrd="3" destOrd="0" presId="urn:microsoft.com/office/officeart/2018/5/layout/CenteredIconLabelDescriptionList"/>
    <dgm:cxn modelId="{427617B1-43E0-4A37-833E-300117A9F089}" type="presParOf" srcId="{84A4751C-4958-49E6-A37F-6C66913E76D0}" destId="{F405B280-B1EE-40E6-867C-5226908B7129}" srcOrd="4" destOrd="0" presId="urn:microsoft.com/office/officeart/2018/5/layout/CenteredIconLabelDescriptionList"/>
    <dgm:cxn modelId="{7D269B59-A300-44D7-9F3E-172AA132B92C}" type="presParOf" srcId="{6CB4A630-7253-4E08-B3F4-28AA4611C2A6}" destId="{2C541798-9F8A-4F7F-B86B-9F7D7DF67DD0}" srcOrd="1" destOrd="0" presId="urn:microsoft.com/office/officeart/2018/5/layout/CenteredIconLabelDescriptionList"/>
    <dgm:cxn modelId="{2A59728C-ED17-4A43-9828-0488E2CFAC05}" type="presParOf" srcId="{6CB4A630-7253-4E08-B3F4-28AA4611C2A6}" destId="{DBD8B6B9-86C5-4587-8B7C-87AE9157E864}" srcOrd="2" destOrd="0" presId="urn:microsoft.com/office/officeart/2018/5/layout/CenteredIconLabelDescriptionList"/>
    <dgm:cxn modelId="{747A689D-6115-46F9-84B3-D61E0FCBC09F}" type="presParOf" srcId="{DBD8B6B9-86C5-4587-8B7C-87AE9157E864}" destId="{45233D7E-7FB9-48C1-87E1-43A8ADB4201E}" srcOrd="0" destOrd="0" presId="urn:microsoft.com/office/officeart/2018/5/layout/CenteredIconLabelDescriptionList"/>
    <dgm:cxn modelId="{3016DD5D-9D76-46D6-926D-F5E7C183DB48}" type="presParOf" srcId="{DBD8B6B9-86C5-4587-8B7C-87AE9157E864}" destId="{876D0C33-C32A-416E-95C3-94BEAD2255C5}" srcOrd="1" destOrd="0" presId="urn:microsoft.com/office/officeart/2018/5/layout/CenteredIconLabelDescriptionList"/>
    <dgm:cxn modelId="{86176064-A64C-44FF-A57F-E44CA9AF1A9F}" type="presParOf" srcId="{DBD8B6B9-86C5-4587-8B7C-87AE9157E864}" destId="{7C19C05F-0203-4177-9B62-C371BABCD2DD}" srcOrd="2" destOrd="0" presId="urn:microsoft.com/office/officeart/2018/5/layout/CenteredIconLabelDescriptionList"/>
    <dgm:cxn modelId="{44EE10A9-E7C7-48A3-BEBE-A23197D4C9FC}" type="presParOf" srcId="{DBD8B6B9-86C5-4587-8B7C-87AE9157E864}" destId="{E34336BD-5ACD-4E0D-A978-E11415999EE4}" srcOrd="3" destOrd="0" presId="urn:microsoft.com/office/officeart/2018/5/layout/CenteredIconLabelDescriptionList"/>
    <dgm:cxn modelId="{3A5E2B2C-D888-4E90-925C-05B19E102F5B}" type="presParOf" srcId="{DBD8B6B9-86C5-4587-8B7C-87AE9157E864}" destId="{E9A83924-1B05-4C6E-A5AC-75F902B52658}" srcOrd="4" destOrd="0" presId="urn:microsoft.com/office/officeart/2018/5/layout/CenteredIconLabelDescriptionList"/>
    <dgm:cxn modelId="{D5B28C58-7019-4125-955C-AEAF1325D7A0}" type="presParOf" srcId="{6CB4A630-7253-4E08-B3F4-28AA4611C2A6}" destId="{F491A712-9334-4022-95D1-31270F7CA916}" srcOrd="3" destOrd="0" presId="urn:microsoft.com/office/officeart/2018/5/layout/CenteredIconLabelDescriptionList"/>
    <dgm:cxn modelId="{51F0FD4D-A58A-40EC-A11B-2A192D001C0C}" type="presParOf" srcId="{6CB4A630-7253-4E08-B3F4-28AA4611C2A6}" destId="{9C700437-DF35-4EFF-AE82-1901361A462C}" srcOrd="4" destOrd="0" presId="urn:microsoft.com/office/officeart/2018/5/layout/CenteredIconLabelDescriptionList"/>
    <dgm:cxn modelId="{85B9B503-1FD3-4E6D-92EC-A386A1DA294C}" type="presParOf" srcId="{9C700437-DF35-4EFF-AE82-1901361A462C}" destId="{8DBC90D6-05FE-4684-A2AD-55D818C6A695}" srcOrd="0" destOrd="0" presId="urn:microsoft.com/office/officeart/2018/5/layout/CenteredIconLabelDescriptionList"/>
    <dgm:cxn modelId="{CEF19385-5208-4818-82BD-9DEDD3CA5AF8}" type="presParOf" srcId="{9C700437-DF35-4EFF-AE82-1901361A462C}" destId="{C5E30962-EC06-451E-A174-26D8BA72BC3B}" srcOrd="1" destOrd="0" presId="urn:microsoft.com/office/officeart/2018/5/layout/CenteredIconLabelDescriptionList"/>
    <dgm:cxn modelId="{874DBA18-1AE4-4D9F-B886-7071AE7FAFA6}" type="presParOf" srcId="{9C700437-DF35-4EFF-AE82-1901361A462C}" destId="{C07D0258-FC71-47EF-BA5E-6776232C126E}" srcOrd="2" destOrd="0" presId="urn:microsoft.com/office/officeart/2018/5/layout/CenteredIconLabelDescriptionList"/>
    <dgm:cxn modelId="{CDE089C2-799C-4371-94A6-22455423EC98}" type="presParOf" srcId="{9C700437-DF35-4EFF-AE82-1901361A462C}" destId="{BBB9A169-F3A0-46EC-A80D-5D216C88530D}" srcOrd="3" destOrd="0" presId="urn:microsoft.com/office/officeart/2018/5/layout/CenteredIconLabelDescriptionList"/>
    <dgm:cxn modelId="{EE413179-6C61-4DE1-B9EB-B93951138F2E}" type="presParOf" srcId="{9C700437-DF35-4EFF-AE82-1901361A462C}" destId="{7A89F9FC-67B3-41F6-8C6D-88DD8BE9CA21}" srcOrd="4" destOrd="0" presId="urn:microsoft.com/office/officeart/2018/5/layout/CenteredIconLabelDescriptionList"/>
    <dgm:cxn modelId="{4F8A28B8-A328-4132-9256-C42D22E57109}" type="presParOf" srcId="{6CB4A630-7253-4E08-B3F4-28AA4611C2A6}" destId="{B3CBD3EC-845D-41A6-AEF8-D6164EFE7271}" srcOrd="5" destOrd="0" presId="urn:microsoft.com/office/officeart/2018/5/layout/CenteredIconLabelDescriptionList"/>
    <dgm:cxn modelId="{997B0C7A-4FD6-4B01-892E-03ABE1D30B3F}" type="presParOf" srcId="{6CB4A630-7253-4E08-B3F4-28AA4611C2A6}" destId="{093B0AF3-B50B-4119-AA00-086DAE81CF3F}" srcOrd="6" destOrd="0" presId="urn:microsoft.com/office/officeart/2018/5/layout/CenteredIconLabelDescriptionList"/>
    <dgm:cxn modelId="{5AAA501B-B9E7-4DF4-98EC-D42F04841E25}" type="presParOf" srcId="{093B0AF3-B50B-4119-AA00-086DAE81CF3F}" destId="{C7F98898-E2D0-4127-8076-58179B30FC46}" srcOrd="0" destOrd="0" presId="urn:microsoft.com/office/officeart/2018/5/layout/CenteredIconLabelDescriptionList"/>
    <dgm:cxn modelId="{CE04D2A9-143C-4B01-AABA-1F6D73CB488C}" type="presParOf" srcId="{093B0AF3-B50B-4119-AA00-086DAE81CF3F}" destId="{C1519B55-306C-45AF-B0CC-7B11950B802B}" srcOrd="1" destOrd="0" presId="urn:microsoft.com/office/officeart/2018/5/layout/CenteredIconLabelDescriptionList"/>
    <dgm:cxn modelId="{DA8FFC1A-CE4A-4670-93FB-ACA2C63503F6}" type="presParOf" srcId="{093B0AF3-B50B-4119-AA00-086DAE81CF3F}" destId="{DEDBFF8C-D3F0-4817-AC5F-CF967B1739ED}" srcOrd="2" destOrd="0" presId="urn:microsoft.com/office/officeart/2018/5/layout/CenteredIconLabelDescriptionList"/>
    <dgm:cxn modelId="{CFC69281-CDE4-4819-B26A-B40C61D70086}" type="presParOf" srcId="{093B0AF3-B50B-4119-AA00-086DAE81CF3F}" destId="{3DEECF16-139D-493E-B32B-92978E702239}" srcOrd="3" destOrd="0" presId="urn:microsoft.com/office/officeart/2018/5/layout/CenteredIconLabelDescriptionList"/>
    <dgm:cxn modelId="{F5E0C332-4C76-4FDF-91A5-D999ADDE82D2}" type="presParOf" srcId="{093B0AF3-B50B-4119-AA00-086DAE81CF3F}" destId="{05A91942-61D0-405B-A6AE-71BABD87B4C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A1742-61F7-44A2-833A-640623F229AA}">
      <dsp:nvSpPr>
        <dsp:cNvPr id="0" name=""/>
        <dsp:cNvSpPr/>
      </dsp:nvSpPr>
      <dsp:spPr>
        <a:xfrm>
          <a:off x="421398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23048-5BD1-4C6F-ADCF-7875D57DADA7}">
      <dsp:nvSpPr>
        <dsp:cNvPr id="0" name=""/>
        <dsp:cNvSpPr/>
      </dsp:nvSpPr>
      <dsp:spPr>
        <a:xfrm>
          <a:off x="841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Introduction to NeuroGraph package</a:t>
          </a:r>
        </a:p>
      </dsp:txBody>
      <dsp:txXfrm>
        <a:off x="841" y="2131136"/>
        <a:ext cx="1529296" cy="611718"/>
      </dsp:txXfrm>
    </dsp:sp>
    <dsp:sp modelId="{C1BE33CA-2359-43F1-994F-D104FFC75750}">
      <dsp:nvSpPr>
        <dsp:cNvPr id="0" name=""/>
        <dsp:cNvSpPr/>
      </dsp:nvSpPr>
      <dsp:spPr>
        <a:xfrm>
          <a:off x="2218322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32CC9-DBC5-42CB-879E-9EFBE680A31A}">
      <dsp:nvSpPr>
        <dsp:cNvPr id="0" name=""/>
        <dsp:cNvSpPr/>
      </dsp:nvSpPr>
      <dsp:spPr>
        <a:xfrm>
          <a:off x="1797765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CWL Design Studio</a:t>
          </a:r>
        </a:p>
      </dsp:txBody>
      <dsp:txXfrm>
        <a:off x="1797765" y="2131136"/>
        <a:ext cx="1529296" cy="611718"/>
      </dsp:txXfrm>
    </dsp:sp>
    <dsp:sp modelId="{7AB47D52-C60A-4F5A-B2A2-023F898BDDB0}">
      <dsp:nvSpPr>
        <dsp:cNvPr id="0" name=""/>
        <dsp:cNvSpPr/>
      </dsp:nvSpPr>
      <dsp:spPr>
        <a:xfrm>
          <a:off x="4015246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555DB-03C1-4FFA-B4EE-6B27D72101AC}">
      <dsp:nvSpPr>
        <dsp:cNvPr id="0" name=""/>
        <dsp:cNvSpPr/>
      </dsp:nvSpPr>
      <dsp:spPr>
        <a:xfrm>
          <a:off x="3594689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 Pipeline</a:t>
          </a:r>
        </a:p>
      </dsp:txBody>
      <dsp:txXfrm>
        <a:off x="3594689" y="2131136"/>
        <a:ext cx="1529296" cy="611718"/>
      </dsp:txXfrm>
    </dsp:sp>
    <dsp:sp modelId="{2A6CABD1-FD7D-4B94-97D0-B07025D52AFD}">
      <dsp:nvSpPr>
        <dsp:cNvPr id="0" name=""/>
        <dsp:cNvSpPr/>
      </dsp:nvSpPr>
      <dsp:spPr>
        <a:xfrm>
          <a:off x="5812170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1B4A7-ABDB-4465-AD47-D1AF9D40C36C}">
      <dsp:nvSpPr>
        <dsp:cNvPr id="0" name=""/>
        <dsp:cNvSpPr/>
      </dsp:nvSpPr>
      <dsp:spPr>
        <a:xfrm>
          <a:off x="5391613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CWL components</a:t>
          </a:r>
        </a:p>
      </dsp:txBody>
      <dsp:txXfrm>
        <a:off x="5391613" y="2131136"/>
        <a:ext cx="1529296" cy="611718"/>
      </dsp:txXfrm>
    </dsp:sp>
    <dsp:sp modelId="{72D494AB-A8EC-42B7-BC17-352C17FBC9A8}">
      <dsp:nvSpPr>
        <dsp:cNvPr id="0" name=""/>
        <dsp:cNvSpPr/>
      </dsp:nvSpPr>
      <dsp:spPr>
        <a:xfrm>
          <a:off x="7609093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FAA1F-B3DD-465E-ADE8-5C1CE56287C2}">
      <dsp:nvSpPr>
        <dsp:cNvPr id="0" name=""/>
        <dsp:cNvSpPr/>
      </dsp:nvSpPr>
      <dsp:spPr>
        <a:xfrm>
          <a:off x="7188537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Testing Workflows</a:t>
          </a:r>
        </a:p>
      </dsp:txBody>
      <dsp:txXfrm>
        <a:off x="7188537" y="2131136"/>
        <a:ext cx="1529296" cy="611718"/>
      </dsp:txXfrm>
    </dsp:sp>
    <dsp:sp modelId="{C8996E5F-7EAB-463D-9094-B62D56DB4B14}">
      <dsp:nvSpPr>
        <dsp:cNvPr id="0" name=""/>
        <dsp:cNvSpPr/>
      </dsp:nvSpPr>
      <dsp:spPr>
        <a:xfrm>
          <a:off x="9406017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B1C59-11B9-4D34-B5C5-2442E189290F}">
      <dsp:nvSpPr>
        <dsp:cNvPr id="0" name=""/>
        <dsp:cNvSpPr/>
      </dsp:nvSpPr>
      <dsp:spPr>
        <a:xfrm>
          <a:off x="8985461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CWL Walkthrough</a:t>
          </a:r>
        </a:p>
      </dsp:txBody>
      <dsp:txXfrm>
        <a:off x="8985461" y="2131136"/>
        <a:ext cx="1529296" cy="61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060D1-E3CA-4DBA-805A-4D9B2453B87E}">
      <dsp:nvSpPr>
        <dsp:cNvPr id="0" name=""/>
        <dsp:cNvSpPr/>
      </dsp:nvSpPr>
      <dsp:spPr>
        <a:xfrm>
          <a:off x="766584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7A8BB-206F-447F-AD8B-3608D26F61E7}">
      <dsp:nvSpPr>
        <dsp:cNvPr id="0" name=""/>
        <dsp:cNvSpPr/>
      </dsp:nvSpPr>
      <dsp:spPr>
        <a:xfrm>
          <a:off x="13219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Complex preprocessing pipelines</a:t>
          </a:r>
        </a:p>
      </dsp:txBody>
      <dsp:txXfrm>
        <a:off x="13219" y="1539074"/>
        <a:ext cx="2318046" cy="391170"/>
      </dsp:txXfrm>
    </dsp:sp>
    <dsp:sp modelId="{5167D4BA-BA42-49DD-BA6F-BAFBFABDC15B}">
      <dsp:nvSpPr>
        <dsp:cNvPr id="0" name=""/>
        <dsp:cNvSpPr/>
      </dsp:nvSpPr>
      <dsp:spPr>
        <a:xfrm>
          <a:off x="13219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1D907-D214-44CE-9823-1B234B7A580E}">
      <dsp:nvSpPr>
        <dsp:cNvPr id="0" name=""/>
        <dsp:cNvSpPr/>
      </dsp:nvSpPr>
      <dsp:spPr>
        <a:xfrm>
          <a:off x="3490289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135CF-1FE4-4D91-9059-50BF75AB300D}">
      <dsp:nvSpPr>
        <dsp:cNvPr id="0" name=""/>
        <dsp:cNvSpPr/>
      </dsp:nvSpPr>
      <dsp:spPr>
        <a:xfrm>
          <a:off x="2736924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Requires domain knowledge</a:t>
          </a:r>
        </a:p>
      </dsp:txBody>
      <dsp:txXfrm>
        <a:off x="2736924" y="1539074"/>
        <a:ext cx="2318046" cy="391170"/>
      </dsp:txXfrm>
    </dsp:sp>
    <dsp:sp modelId="{632A4599-02AC-4302-86A5-EFB8986BC822}">
      <dsp:nvSpPr>
        <dsp:cNvPr id="0" name=""/>
        <dsp:cNvSpPr/>
      </dsp:nvSpPr>
      <dsp:spPr>
        <a:xfrm>
          <a:off x="2736924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31F3A9-BF23-4E7B-8EAA-5C726D6042CA}">
      <dsp:nvSpPr>
        <dsp:cNvPr id="0" name=""/>
        <dsp:cNvSpPr/>
      </dsp:nvSpPr>
      <dsp:spPr>
        <a:xfrm>
          <a:off x="6213994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B2EFA-29C7-4362-8D87-B0998C96C927}">
      <dsp:nvSpPr>
        <dsp:cNvPr id="0" name=""/>
        <dsp:cNvSpPr/>
      </dsp:nvSpPr>
      <dsp:spPr>
        <a:xfrm>
          <a:off x="5460629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Huge parameter search space</a:t>
          </a:r>
        </a:p>
      </dsp:txBody>
      <dsp:txXfrm>
        <a:off x="5460629" y="1539074"/>
        <a:ext cx="2318046" cy="391170"/>
      </dsp:txXfrm>
    </dsp:sp>
    <dsp:sp modelId="{141C0F22-832D-433D-8A2C-53EE9B41246F}">
      <dsp:nvSpPr>
        <dsp:cNvPr id="0" name=""/>
        <dsp:cNvSpPr/>
      </dsp:nvSpPr>
      <dsp:spPr>
        <a:xfrm>
          <a:off x="5460629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Parcellation methods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Number of ROIs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Thresholding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Different types of graph data modalities, etc.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 available easy-to-use programming tools</a:t>
          </a:r>
        </a:p>
      </dsp:txBody>
      <dsp:txXfrm>
        <a:off x="5460629" y="1984804"/>
        <a:ext cx="2318046" cy="1353615"/>
      </dsp:txXfrm>
    </dsp:sp>
    <dsp:sp modelId="{62B888EF-53D9-4D07-B261-0B64378329FD}">
      <dsp:nvSpPr>
        <dsp:cNvPr id="0" name=""/>
        <dsp:cNvSpPr/>
      </dsp:nvSpPr>
      <dsp:spPr>
        <a:xfrm>
          <a:off x="8937698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C815F-1C8F-43BB-87A6-58E961BC8278}">
      <dsp:nvSpPr>
        <dsp:cNvPr id="0" name=""/>
        <dsp:cNvSpPr/>
      </dsp:nvSpPr>
      <dsp:spPr>
        <a:xfrm>
          <a:off x="8184333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NeuroGraph:</a:t>
          </a:r>
        </a:p>
      </dsp:txBody>
      <dsp:txXfrm>
        <a:off x="8184333" y="1539074"/>
        <a:ext cx="2318046" cy="391170"/>
      </dsp:txXfrm>
    </dsp:sp>
    <dsp:sp modelId="{20F120E8-7590-4348-9EAF-2ECED3D4A78E}">
      <dsp:nvSpPr>
        <dsp:cNvPr id="0" name=""/>
        <dsp:cNvSpPr/>
      </dsp:nvSpPr>
      <dsp:spPr>
        <a:xfrm>
          <a:off x="8184333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tools for preprocessing fMRI data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Constructing graph-based datasets and models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graph-based Neuroimaging benchmarks with a set of prediction tasks</a:t>
          </a:r>
        </a:p>
      </dsp:txBody>
      <dsp:txXfrm>
        <a:off x="8184333" y="1984804"/>
        <a:ext cx="2318046" cy="13536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D446-9111-4311-89EE-E6056BFD5CBA}">
      <dsp:nvSpPr>
        <dsp:cNvPr id="0" name=""/>
        <dsp:cNvSpPr/>
      </dsp:nvSpPr>
      <dsp:spPr>
        <a:xfrm>
          <a:off x="788484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1B153-6C09-47D8-A467-4221B33DAAB4}">
      <dsp:nvSpPr>
        <dsp:cNvPr id="0" name=""/>
        <dsp:cNvSpPr/>
      </dsp:nvSpPr>
      <dsp:spPr>
        <a:xfrm>
          <a:off x="4219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Parcellation</a:t>
          </a:r>
        </a:p>
      </dsp:txBody>
      <dsp:txXfrm>
        <a:off x="4219" y="1906969"/>
        <a:ext cx="2413125" cy="361968"/>
      </dsp:txXfrm>
    </dsp:sp>
    <dsp:sp modelId="{F405B280-B1EE-40E6-867C-5226908B7129}">
      <dsp:nvSpPr>
        <dsp:cNvPr id="0" name=""/>
        <dsp:cNvSpPr/>
      </dsp:nvSpPr>
      <dsp:spPr>
        <a:xfrm>
          <a:off x="4219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Divide the brain into distinct regions based on anatomical or functional characteristics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Provides a foundation for studying connectivity patterns</a:t>
          </a:r>
        </a:p>
      </dsp:txBody>
      <dsp:txXfrm>
        <a:off x="4219" y="2314191"/>
        <a:ext cx="2413125" cy="913531"/>
      </dsp:txXfrm>
    </dsp:sp>
    <dsp:sp modelId="{45233D7E-7FB9-48C1-87E1-43A8ADB4201E}">
      <dsp:nvSpPr>
        <dsp:cNvPr id="0" name=""/>
        <dsp:cNvSpPr/>
      </dsp:nvSpPr>
      <dsp:spPr>
        <a:xfrm>
          <a:off x="3623906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9C05F-0203-4177-9B62-C371BABCD2DD}">
      <dsp:nvSpPr>
        <dsp:cNvPr id="0" name=""/>
        <dsp:cNvSpPr/>
      </dsp:nvSpPr>
      <dsp:spPr>
        <a:xfrm>
          <a:off x="2839641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Remove Drifts</a:t>
          </a:r>
        </a:p>
      </dsp:txBody>
      <dsp:txXfrm>
        <a:off x="2839641" y="1906969"/>
        <a:ext cx="2413125" cy="361968"/>
      </dsp:txXfrm>
    </dsp:sp>
    <dsp:sp modelId="{E9A83924-1B05-4C6E-A5AC-75F902B52658}">
      <dsp:nvSpPr>
        <dsp:cNvPr id="0" name=""/>
        <dsp:cNvSpPr/>
      </dsp:nvSpPr>
      <dsp:spPr>
        <a:xfrm>
          <a:off x="2839641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Removing low-frequency trends from the image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Detrending with quadratic polynomial function is used</a:t>
          </a:r>
        </a:p>
      </dsp:txBody>
      <dsp:txXfrm>
        <a:off x="2839641" y="2314191"/>
        <a:ext cx="2413125" cy="913531"/>
      </dsp:txXfrm>
    </dsp:sp>
    <dsp:sp modelId="{8DBC90D6-05FE-4684-A2AD-55D818C6A695}">
      <dsp:nvSpPr>
        <dsp:cNvPr id="0" name=""/>
        <dsp:cNvSpPr/>
      </dsp:nvSpPr>
      <dsp:spPr>
        <a:xfrm>
          <a:off x="6459328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D0258-FC71-47EF-BA5E-6776232C126E}">
      <dsp:nvSpPr>
        <dsp:cNvPr id="0" name=""/>
        <dsp:cNvSpPr/>
      </dsp:nvSpPr>
      <dsp:spPr>
        <a:xfrm>
          <a:off x="5675062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Remove motion artifact</a:t>
          </a:r>
        </a:p>
      </dsp:txBody>
      <dsp:txXfrm>
        <a:off x="5675062" y="1906969"/>
        <a:ext cx="2413125" cy="361968"/>
      </dsp:txXfrm>
    </dsp:sp>
    <dsp:sp modelId="{7A89F9FC-67B3-41F6-8C6D-88DD8BE9CA21}">
      <dsp:nvSpPr>
        <dsp:cNvPr id="0" name=""/>
        <dsp:cNvSpPr/>
      </dsp:nvSpPr>
      <dsp:spPr>
        <a:xfrm>
          <a:off x="5675062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Regress out six rigid-body head motions parameters along with their derivatives</a:t>
          </a:r>
        </a:p>
      </dsp:txBody>
      <dsp:txXfrm>
        <a:off x="5675062" y="2314191"/>
        <a:ext cx="2413125" cy="913531"/>
      </dsp:txXfrm>
    </dsp:sp>
    <dsp:sp modelId="{C7F98898-E2D0-4127-8076-58179B30FC46}">
      <dsp:nvSpPr>
        <dsp:cNvPr id="0" name=""/>
        <dsp:cNvSpPr/>
      </dsp:nvSpPr>
      <dsp:spPr>
        <a:xfrm>
          <a:off x="9294750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FF8C-D3F0-4817-AC5F-CF967B1739ED}">
      <dsp:nvSpPr>
        <dsp:cNvPr id="0" name=""/>
        <dsp:cNvSpPr/>
      </dsp:nvSpPr>
      <dsp:spPr>
        <a:xfrm>
          <a:off x="8510484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Compute correlation matrix</a:t>
          </a:r>
        </a:p>
      </dsp:txBody>
      <dsp:txXfrm>
        <a:off x="8510484" y="1906969"/>
        <a:ext cx="2413125" cy="361968"/>
      </dsp:txXfrm>
    </dsp:sp>
    <dsp:sp modelId="{05A91942-61D0-405B-A6AE-71BABD87B4C3}">
      <dsp:nvSpPr>
        <dsp:cNvPr id="0" name=""/>
        <dsp:cNvSpPr/>
      </dsp:nvSpPr>
      <dsp:spPr>
        <a:xfrm>
          <a:off x="8510484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E375-BD03-F097-42E6-3F038902A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1C37B-9538-00A7-EB9D-CC18A3D4C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455F3-4AD4-A52F-4F4D-95CC85C5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13DF0-CC5C-C3B0-1BA5-61E08D8C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5B0E-5640-9B5D-58A2-741A6BB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3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CC3E-DE3F-DA4D-CC75-84F62067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F9EF4-4444-28A2-8B86-A4F2D2AD8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AB0D9-DA49-6057-227F-3F2937BB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50DD6-3483-049A-6592-F9511340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1CEEA-3932-2738-04BB-DA6AB5EE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5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9A132-489B-A284-CBDF-8938A93EF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E7A6C-855E-66EA-B679-3C1D3FA1E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B2A92-9AB7-008F-5EDB-22888FB7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89000-928B-1872-5C94-BC79DBD1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6BA54-90B7-90E7-5E48-F6E57C0A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0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4F76-379D-15B3-485D-E4EAB2C4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FD70-8B69-4C75-692E-D13BF895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9AA6E-17F4-CEBC-1E57-18FFA2A9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059D-CA7F-DE13-16F5-9286C45B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AA67-FCE3-8BEC-5AC2-795F3559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196C-E22C-7BC0-A76C-8D00CE21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57407-371A-E5C6-AA3B-AF9C697E8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2CD02-A034-848C-3EC6-3443F6AC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5FE8-FFE7-EED7-148B-83FFBDA6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94634-0B08-BCE7-5EF6-7BD85E08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4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76DA-6485-01B6-14E7-836FB87D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5783-0138-156A-0BA2-BC3639913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B6800-CE6A-E7B0-6CA2-BB7FCF9B6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55F05-517C-F4BA-6867-FE964186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1B709-48A1-0FE6-3D3F-1EF69F65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F8F76-07CF-D1BD-75BB-C6CAC339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1781-5B2F-A20C-64B0-6959F9A9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2C3F0-5F54-0403-E90B-AC610439E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719E3-3C22-3C5C-F138-BFDD1BB53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CA107-20B6-9C03-832A-1D9F9BBAB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9B984-6C2B-9B8D-A73A-A90D1D6DD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8EC1-0926-6C3E-90DD-82DAA551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1F16AF-EAED-6DB1-37AB-EF41F7E9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D2D3E-E809-2D5B-61D7-924C16AB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8AB6-B0CB-BC1F-B102-7D2A5D2E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B361A-BE6B-8A26-1AA4-D88478DE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6EF29-6245-6147-4437-219F33F4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C5225-C6CD-8C5D-5A81-25CBE817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8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D2ED6-FEFE-332B-4383-6B8435BE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50C36-148C-9F44-C6F3-26B4034F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D0AF4-A3E9-817E-5E0E-64930C09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C091-7920-DF98-4426-80448006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3896-E895-ACB2-3326-0FB8B194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B08E1-F108-2EB8-3C8A-14242B97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FCE4C-1EC0-94A4-2609-0796540F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4A2D8-9CED-8983-4F25-2D5AC47F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9CD8-F7C5-6F4C-567C-5D2F955A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7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6C2D-8B2A-06C4-B6C1-A4FBDBBD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C15CF-5803-2231-2156-4BB1D6B4D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7A8A4-89AC-3AAE-961A-6441791AE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0CE8-8B4E-B3D9-66AA-D0D6B385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9F7C7-15D8-F5F0-34A9-6F770194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2B406-F552-9A36-E101-E5D8558F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3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8C49B-BEA2-F6A1-0706-0C681AA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06460-F0DC-31AA-5598-7DBA8F1BC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3061-B609-E6C9-5F01-9FAC5E3E3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C5AC5-2CD2-9646-A098-DFB26FE7C29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2A47-EDF2-B837-6330-B80A6C250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D706D-BAE6-971E-31E6-02F0BC36F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7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graph.readthedocs.io/en/latest/" TargetMode="External"/><Relationship Id="rId2" Type="http://schemas.openxmlformats.org/officeDocument/2006/relationships/hyperlink" Target="https://github.com/Anwar-Said/NeuroGraphCW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968-0D7C-9097-7643-40EE318AE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69" y="1889989"/>
            <a:ext cx="10744200" cy="136507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Mapping NeuroGraph to CWL Design Studio for fMRI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398C1-24BD-14C2-5873-D70884272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7555" y="4164631"/>
            <a:ext cx="9753601" cy="103954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Anwar Said, Yogesh Barve, Tamas Kecskes, Xenofon Koutsoukos, and Janos Sztipanovits </a:t>
            </a:r>
          </a:p>
        </p:txBody>
      </p:sp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AD06DE24-89C7-9D34-971E-19EB6C94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208" y="57586"/>
            <a:ext cx="1269654" cy="106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E439C51-3134-DA67-C9D6-E9FB9BD31CB5}"/>
              </a:ext>
            </a:extLst>
          </p:cNvPr>
          <p:cNvSpPr txBox="1">
            <a:spLocks/>
          </p:cNvSpPr>
          <p:nvPr/>
        </p:nvSpPr>
        <p:spPr>
          <a:xfrm>
            <a:off x="1676400" y="6303879"/>
            <a:ext cx="9144000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Institute for Software Integrated Systems, Vanderbilt University, TN</a:t>
            </a:r>
          </a:p>
        </p:txBody>
      </p:sp>
      <p:pic>
        <p:nvPicPr>
          <p:cNvPr id="8" name="Picture 7" descr="A poster for a company&#10;&#10;Description automatically generated">
            <a:extLst>
              <a:ext uri="{FF2B5EF4-FFF2-40B4-BE49-F238E27FC236}">
                <a16:creationId xmlns:a16="http://schemas.microsoft.com/office/drawing/2014/main" id="{A2C9F313-E6D8-E0F3-DCDD-0561962B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759" y="17545"/>
            <a:ext cx="4092220" cy="1365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210CB-D112-A10B-6DD9-3043320FE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51"/>
            <a:ext cx="3257550" cy="7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2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FD281-CEB7-D65D-7E81-AB525B48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Preprocessing Workflow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EE473-16CF-7B86-1BCB-DC1BF482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2238519"/>
            <a:ext cx="9882328" cy="30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2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1E82D-233C-8DE5-59E6-A07E7931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fMRI preprocessing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A60E6F-E830-B28B-26D2-8B8B4DCA6A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0923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50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9C76B-58E8-4CB3-11A4-D0B7E2B0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Parcellation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F63ACD-4393-DB9A-A785-7104DD481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27405"/>
            <a:ext cx="8314796" cy="2203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E2EE2-9D21-0CCD-294C-682C1103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154" y="1744721"/>
            <a:ext cx="3073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280E8-6FF9-2410-3006-ADCDC0C3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Remove Drift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19856E-FD95-6BAF-4AA3-4CE2D8B1E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863608"/>
            <a:ext cx="7921653" cy="1465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F92E0-8010-845D-4ED2-5FB36BC2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5" y="1850108"/>
            <a:ext cx="3098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4E9FA-7D60-1761-8B52-28E80CEC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Remove Motion Artifacts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A0635-EE0F-A18F-B5E2-8349DF3CB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77461"/>
            <a:ext cx="8479584" cy="2480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1CBB3-8804-0A60-6EBA-9C29F791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051" y="3623969"/>
            <a:ext cx="3068949" cy="27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1A47B-ADA0-3F90-2E18-3CB444DF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Constructing Correlations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1561B3-AFFD-0D23-9D5E-8DD3950A4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46" y="2600525"/>
            <a:ext cx="9033745" cy="1928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CBE24-D582-5A03-F784-5CE76D12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387" y="1982373"/>
            <a:ext cx="2679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70E02-2214-18CD-F8F4-7EB108F2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Running The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C7700-DA83-6B20-91E5-AB3DA67953A5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cwltool --no-match-user --no-read-only --</a:t>
            </a:r>
            <a:r>
              <a:rPr lang="en-US" sz="2000" b="0" dirty="0" err="1">
                <a:effectLst/>
              </a:rPr>
              <a:t>tmpdir</a:t>
            </a:r>
            <a:r>
              <a:rPr lang="en-US" sz="2000" b="0" dirty="0">
                <a:effectLst/>
              </a:rPr>
              <a:t> $PWD --preserve-environment LEAP_CLI_DIR fMRI_preprocess.cwl.json --</a:t>
            </a:r>
            <a:r>
              <a:rPr lang="en-US" sz="2000" b="0" dirty="0" err="1">
                <a:effectLst/>
              </a:rPr>
              <a:t>dataReg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>
                <a:solidFill>
                  <a:srgbClr val="00B050"/>
                </a:solidFill>
                <a:effectLst/>
              </a:rPr>
              <a:t>data/raw </a:t>
            </a:r>
            <a:r>
              <a:rPr lang="en-US" sz="2000" b="0" dirty="0">
                <a:effectLst/>
              </a:rPr>
              <a:t>--</a:t>
            </a:r>
            <a:r>
              <a:rPr lang="en-US" sz="2000" b="0" dirty="0" err="1">
                <a:effectLst/>
              </a:rPr>
              <a:t>dataDir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>
                <a:solidFill>
                  <a:srgbClr val="00B050"/>
                </a:solidFill>
                <a:effectLst/>
              </a:rPr>
              <a:t>data/raw </a:t>
            </a:r>
            <a:r>
              <a:rPr lang="en-US" sz="2000" b="0" dirty="0">
                <a:effectLst/>
              </a:rPr>
              <a:t>--atlas </a:t>
            </a:r>
            <a:r>
              <a:rPr lang="en-US" sz="2000" b="0" dirty="0">
                <a:solidFill>
                  <a:srgbClr val="00B050"/>
                </a:solidFill>
                <a:effectLst/>
              </a:rPr>
              <a:t>data/</a:t>
            </a:r>
            <a:r>
              <a:rPr lang="en-US" sz="2000" b="0" dirty="0" err="1">
                <a:solidFill>
                  <a:srgbClr val="00B050"/>
                </a:solidFill>
                <a:effectLst/>
              </a:rPr>
              <a:t>atlas.nii.gz</a:t>
            </a:r>
            <a:endParaRPr lang="en-US" sz="2000" b="0" dirty="0">
              <a:solidFill>
                <a:srgbClr val="00B050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457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reprocess.mp4">
            <a:hlinkClick r:id="" action="ppaction://media"/>
            <a:extLst>
              <a:ext uri="{FF2B5EF4-FFF2-40B4-BE49-F238E27FC236}">
                <a16:creationId xmlns:a16="http://schemas.microsoft.com/office/drawing/2014/main" id="{999E74EB-44A5-018F-E98B-F505B0C7D1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5014" y="1675227"/>
            <a:ext cx="7881971" cy="43941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F012B6-4102-B89F-F8FB-EAD331AA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841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DC2B9-2638-A769-BF0C-C24EB766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Graph Neural Networks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E381A-C102-85CF-FEA2-A6AECCCB0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9360"/>
            <a:ext cx="10905066" cy="36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A8A04-3FB9-C832-EF41-643C9194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Prepare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03527-CE43-3CD5-8BC1-FDB97196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2208"/>
            <a:ext cx="8946005" cy="3511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521DF-DF00-E48B-DE0D-D19339FFD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0" y="1689100"/>
            <a:ext cx="30099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5D973-7561-9E0A-B4AD-7A821C99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Agenda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B21755-BAA1-35FD-7E91-89DE01B7C0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15668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8616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B3A90-C31A-7482-8F75-4DA3E97A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3AA7B9-DBD1-DF76-58F9-428CE753A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54558"/>
            <a:ext cx="8447403" cy="1731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4CA70-E4C9-E6F0-FE2E-D29D50A3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70" y="1701800"/>
            <a:ext cx="3073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35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1AC77-81BB-DCED-3CCE-E57CA2938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Random Forest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7F42F5-F576-1FA8-B28A-83D54B8C2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04834"/>
            <a:ext cx="10905066" cy="37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2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BDA62-300F-9F47-F947-14D65544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12455-125E-BCE4-7E46-6E98A77D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59138"/>
            <a:ext cx="10905066" cy="24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85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1539D-DD8D-C064-49A1-53F46DCD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gcn_train.mp4">
            <a:hlinkClick r:id="" action="ppaction://media"/>
            <a:extLst>
              <a:ext uri="{FF2B5EF4-FFF2-40B4-BE49-F238E27FC236}">
                <a16:creationId xmlns:a16="http://schemas.microsoft.com/office/drawing/2014/main" id="{B958CD0B-5444-C489-D6C3-CEEAAA647D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2291" y="1675227"/>
            <a:ext cx="708741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2E6-95FE-D60C-D9C6-A75C804D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63284C-0A3E-0055-5FA2-A36345D64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40926"/>
            <a:ext cx="8342472" cy="1731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EF8D3-1FC0-D098-8D9F-597A61E8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48" y="1512887"/>
            <a:ext cx="3048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15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BD45F-8B84-AFC4-7849-9CDBAE3A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End-to-End Workflow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88257C-3FAB-B34E-F7FC-8292C6DF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959027"/>
            <a:ext cx="10905066" cy="182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06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2DF6-AF9C-F905-C70B-6FCDE64C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F2DF-D120-B0B6-A28E-DD9A3B710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GitHub:  </a:t>
            </a:r>
            <a:r>
              <a:rPr lang="en-US" dirty="0">
                <a:hlinkClick r:id="rId2"/>
              </a:rPr>
              <a:t>https://github.com/Anwar-Said/NeuroGraphCWL</a:t>
            </a:r>
            <a:endParaRPr lang="en-US" dirty="0"/>
          </a:p>
          <a:p>
            <a:r>
              <a:rPr lang="en-US" dirty="0"/>
              <a:t>Documentation: </a:t>
            </a:r>
            <a:r>
              <a:rPr lang="en-US" dirty="0">
                <a:hlinkClick r:id="rId3"/>
              </a:rPr>
              <a:t>https://neurograph.readthedocs.io/en/latest/</a:t>
            </a:r>
            <a:endParaRPr lang="en-US" dirty="0"/>
          </a:p>
          <a:p>
            <a:r>
              <a:rPr lang="en-US" dirty="0"/>
              <a:t>Paper: https://</a:t>
            </a:r>
            <a:r>
              <a:rPr lang="en-US" dirty="0" err="1"/>
              <a:t>arxiv.org</a:t>
            </a:r>
            <a:r>
              <a:rPr lang="en-US" dirty="0"/>
              <a:t>/abs/2306.06202</a:t>
            </a:r>
          </a:p>
        </p:txBody>
      </p:sp>
    </p:spTree>
    <p:extLst>
      <p:ext uri="{BB962C8B-B14F-4D97-AF65-F5344CB8AC3E}">
        <p14:creationId xmlns:p14="http://schemas.microsoft.com/office/powerpoint/2010/main" val="325155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A9617-8B7E-028A-4DED-CE5EDCF8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40" y="2032891"/>
            <a:ext cx="7772400" cy="3506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20AE8-44AF-0351-225B-5767F9300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4548"/>
            <a:ext cx="1952978" cy="1123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47B4D-61FC-6F44-3817-8C3F4026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91" y="6062133"/>
            <a:ext cx="2495608" cy="795866"/>
          </a:xfrm>
          <a:prstGeom prst="rect">
            <a:avLst/>
          </a:prstGeom>
        </p:spPr>
      </p:pic>
      <p:pic>
        <p:nvPicPr>
          <p:cNvPr id="8" name="Picture 8" descr="VU">
            <a:extLst>
              <a:ext uri="{FF2B5EF4-FFF2-40B4-BE49-F238E27FC236}">
                <a16:creationId xmlns:a16="http://schemas.microsoft.com/office/drawing/2014/main" id="{DD8B67E0-1280-8795-DC3E-62E32568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146" y="65586"/>
            <a:ext cx="3449715" cy="1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F43BE-804C-58B5-6217-E3C9290AE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3257550" cy="733138"/>
          </a:xfrm>
          <a:prstGeom prst="rect">
            <a:avLst/>
          </a:prstGeom>
        </p:spPr>
      </p:pic>
      <p:pic>
        <p:nvPicPr>
          <p:cNvPr id="10" name="Picture 9" descr="A poster for a company&#10;&#10;Description automatically generated">
            <a:extLst>
              <a:ext uri="{FF2B5EF4-FFF2-40B4-BE49-F238E27FC236}">
                <a16:creationId xmlns:a16="http://schemas.microsoft.com/office/drawing/2014/main" id="{5D023CCB-B84A-84FF-064D-A919856DC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026" y="17545"/>
            <a:ext cx="3257550" cy="7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0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EA3C-20E8-2D75-EF18-3932C1A7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C0E7-3818-F7BF-07C6-2FBE4815A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81"/>
            <a:ext cx="10515600" cy="4112330"/>
          </a:xfrm>
        </p:spPr>
        <p:txBody>
          <a:bodyPr>
            <a:normAutofit/>
          </a:bodyPr>
          <a:lstStyle/>
          <a:p>
            <a:r>
              <a:rPr lang="en-US" sz="2000" dirty="0"/>
              <a:t>Graph machine learning is a powerful paradigm for learning from graph-structured data</a:t>
            </a:r>
          </a:p>
          <a:p>
            <a:r>
              <a:rPr lang="en-US" sz="2000" dirty="0"/>
              <a:t>Utilizes relationships within the data compared to just the data alone to make better predictions</a:t>
            </a:r>
          </a:p>
          <a:p>
            <a:r>
              <a:rPr lang="en-US" sz="2000" dirty="0"/>
              <a:t>Applications:</a:t>
            </a:r>
          </a:p>
          <a:p>
            <a:pPr lvl="1"/>
            <a:r>
              <a:rPr lang="en-US" sz="1600" dirty="0"/>
              <a:t>Recommendation</a:t>
            </a:r>
          </a:p>
          <a:p>
            <a:pPr lvl="1"/>
            <a:r>
              <a:rPr lang="en-US" sz="1600" dirty="0"/>
              <a:t>Forecasting</a:t>
            </a:r>
          </a:p>
          <a:p>
            <a:pPr lvl="1"/>
            <a:r>
              <a:rPr lang="en-US" sz="1600" dirty="0"/>
              <a:t>Neuroimaging, and a lot more </a:t>
            </a:r>
          </a:p>
          <a:p>
            <a:r>
              <a:rPr lang="en-US" sz="2000" dirty="0"/>
              <a:t>Provides a natural way to exchange messages between highly correlational regions of interests in the brain</a:t>
            </a:r>
          </a:p>
          <a:p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9B9FB3-EAD4-AB13-9CB7-75A0C2031031}"/>
              </a:ext>
            </a:extLst>
          </p:cNvPr>
          <p:cNvGrpSpPr/>
          <p:nvPr/>
        </p:nvGrpSpPr>
        <p:grpSpPr>
          <a:xfrm>
            <a:off x="2647779" y="4639733"/>
            <a:ext cx="6798730" cy="1957391"/>
            <a:chOff x="3539601" y="3931512"/>
            <a:chExt cx="6798730" cy="20334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7DF56A-22C7-9DB1-2564-5A3B84293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9601" y="4226807"/>
              <a:ext cx="2356773" cy="1690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C15895-07B3-01E5-6019-8F193613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343" y="3931512"/>
              <a:ext cx="2654988" cy="2033432"/>
            </a:xfrm>
            <a:prstGeom prst="rect">
              <a:avLst/>
            </a:prstGeom>
          </p:spPr>
        </p:pic>
        <p:sp>
          <p:nvSpPr>
            <p:cNvPr id="6" name="Notched Right Arrow 5">
              <a:extLst>
                <a:ext uri="{FF2B5EF4-FFF2-40B4-BE49-F238E27FC236}">
                  <a16:creationId xmlns:a16="http://schemas.microsoft.com/office/drawing/2014/main" id="{8981834B-41C9-88AD-BA5D-8679B7CB1993}"/>
                </a:ext>
              </a:extLst>
            </p:cNvPr>
            <p:cNvSpPr/>
            <p:nvPr/>
          </p:nvSpPr>
          <p:spPr>
            <a:xfrm>
              <a:off x="6096000" y="4986338"/>
              <a:ext cx="1447800" cy="3056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966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41409-E0F7-569D-C057-A59AF395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Challenges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5B8A19-4E2F-E486-2801-AB3A46DC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03829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85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7EC65-96D6-B30B-9292-FF74915A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NeuroGraph: Preprocessing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03918-991E-60A9-B4E4-904C8F6E8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0363"/>
            <a:ext cx="10905066" cy="41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0508A-BE3E-6B34-7C0A-9516C5CC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Tools and Benchmarks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F7CA-932D-776A-D10C-D32539EF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1400"/>
              <a:t>Parcellation</a:t>
            </a:r>
          </a:p>
          <a:p>
            <a:r>
              <a:rPr lang="en-US" sz="1400"/>
              <a:t>Remove drifts</a:t>
            </a:r>
          </a:p>
          <a:p>
            <a:r>
              <a:rPr lang="en-US" sz="1400"/>
              <a:t>Remove head motions</a:t>
            </a:r>
          </a:p>
          <a:p>
            <a:r>
              <a:rPr lang="en-US" sz="1400"/>
              <a:t>Correlation matrices</a:t>
            </a:r>
          </a:p>
          <a:p>
            <a:r>
              <a:rPr lang="en-US" sz="1400"/>
              <a:t>Create graphs</a:t>
            </a:r>
          </a:p>
          <a:p>
            <a:r>
              <a:rPr lang="en-US" sz="1400"/>
              <a:t>Classes for constructing graph-based brain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74B66-3B94-C092-B037-3AADC9A7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48" y="2569464"/>
            <a:ext cx="3876904" cy="3678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B98904-2959-C5F3-D85C-BD6E28F8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52759"/>
            <a:ext cx="5468112" cy="13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0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DC962-3A56-21CD-82E7-75E6BBFD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Mapping NeuroGraph to CWL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05DC-720B-54F1-C31F-43E78841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sz="2200"/>
              <a:t>Describe and execute models in a standardized and transparent manner </a:t>
            </a:r>
          </a:p>
          <a:p>
            <a:r>
              <a:rPr lang="en-US" sz="2200"/>
              <a:t>Preprocess data with a single command</a:t>
            </a:r>
          </a:p>
          <a:p>
            <a:r>
              <a:rPr lang="en-US" sz="2200"/>
              <a:t>Easy to extend or update according to specific requirements</a:t>
            </a:r>
          </a:p>
          <a:p>
            <a:r>
              <a:rPr lang="en-US" sz="2200"/>
              <a:t>Easily train and save models</a:t>
            </a:r>
          </a:p>
          <a:p>
            <a:r>
              <a:rPr lang="en-US" sz="2200"/>
              <a:t>Perform inference with a single command</a:t>
            </a:r>
          </a:p>
          <a:p>
            <a:r>
              <a:rPr lang="en-US" sz="2200"/>
              <a:t>Achieve reproducible results through FAIR methods</a:t>
            </a:r>
          </a:p>
          <a:p>
            <a:r>
              <a:rPr lang="en-US" sz="2200"/>
              <a:t>Interoperability: compatible across multiple flatforms</a:t>
            </a:r>
          </a:p>
          <a:p>
            <a:endParaRPr lang="en-US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96237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F8FDD-E40F-2ABF-DB61-43599B6C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/>
              <a:t>CWL Workflows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36968F83-20DA-1D79-F74A-705C8EB8C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63C4-B227-87FA-7A8D-28255E0BA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r>
              <a:rPr lang="en-US" sz="2000"/>
              <a:t>Three step solution</a:t>
            </a:r>
          </a:p>
          <a:p>
            <a:pPr lvl="1"/>
            <a:r>
              <a:rPr lang="en-US" sz="2000"/>
              <a:t>fMRI preprocessing workflow</a:t>
            </a:r>
          </a:p>
          <a:p>
            <a:pPr lvl="1"/>
            <a:r>
              <a:rPr lang="en-US" sz="2000"/>
              <a:t>Train model</a:t>
            </a:r>
          </a:p>
          <a:p>
            <a:pPr lvl="1"/>
            <a:r>
              <a:rPr lang="en-US" sz="2000"/>
              <a:t>Test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8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411</Words>
  <Application>Microsoft Macintosh PowerPoint</Application>
  <PresentationFormat>Widescreen</PresentationFormat>
  <Paragraphs>83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Adelle Sans Devanagari</vt:lpstr>
      <vt:lpstr>Arial</vt:lpstr>
      <vt:lpstr>Calibri</vt:lpstr>
      <vt:lpstr>Calibri Light</vt:lpstr>
      <vt:lpstr>Office Theme</vt:lpstr>
      <vt:lpstr>Mapping NeuroGraph to CWL Design Studio for fMRI Modeling</vt:lpstr>
      <vt:lpstr>Agenda</vt:lpstr>
      <vt:lpstr>PowerPoint Presentation</vt:lpstr>
      <vt:lpstr>Motivation</vt:lpstr>
      <vt:lpstr>Challenges</vt:lpstr>
      <vt:lpstr>NeuroGraph: Preprocessing Pipeline</vt:lpstr>
      <vt:lpstr>Tools and Benchmarks</vt:lpstr>
      <vt:lpstr>Mapping NeuroGraph to CWL</vt:lpstr>
      <vt:lpstr>CWL Workflows</vt:lpstr>
      <vt:lpstr>Preprocessing Workflow</vt:lpstr>
      <vt:lpstr>fMRI preprocessing Steps</vt:lpstr>
      <vt:lpstr>Parcellation</vt:lpstr>
      <vt:lpstr>Remove Drift</vt:lpstr>
      <vt:lpstr>Remove Motion Artifacts</vt:lpstr>
      <vt:lpstr>Constructing Correlations</vt:lpstr>
      <vt:lpstr>Running The Workflow</vt:lpstr>
      <vt:lpstr>Demo</vt:lpstr>
      <vt:lpstr>Training Graph Neural Networks </vt:lpstr>
      <vt:lpstr>Prepare Workflow</vt:lpstr>
      <vt:lpstr>Train Workflow</vt:lpstr>
      <vt:lpstr>Train Random Forest</vt:lpstr>
      <vt:lpstr>Train Workflow</vt:lpstr>
      <vt:lpstr>Demo</vt:lpstr>
      <vt:lpstr>Test Model</vt:lpstr>
      <vt:lpstr>End-to-End Workflow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Cognitive Traits: fMRI Modeling with NeuroGraph and CWL</dc:title>
  <dc:creator>Said, Anwar</dc:creator>
  <cp:lastModifiedBy>Said, Anwar</cp:lastModifiedBy>
  <cp:revision>44</cp:revision>
  <dcterms:created xsi:type="dcterms:W3CDTF">2023-07-11T00:47:33Z</dcterms:created>
  <dcterms:modified xsi:type="dcterms:W3CDTF">2023-07-11T19:02:31Z</dcterms:modified>
</cp:coreProperties>
</file>